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7" r:id="rId2"/>
    <p:sldId id="289" r:id="rId3"/>
    <p:sldId id="290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10" r:id="rId12"/>
    <p:sldId id="311" r:id="rId13"/>
    <p:sldId id="312" r:id="rId14"/>
    <p:sldId id="313" r:id="rId15"/>
    <p:sldId id="314" r:id="rId16"/>
    <p:sldId id="315" r:id="rId17"/>
    <p:sldId id="316" r:id="rId18"/>
    <p:sldId id="317" r:id="rId19"/>
    <p:sldId id="318" r:id="rId20"/>
    <p:sldId id="319" r:id="rId21"/>
    <p:sldId id="320" r:id="rId22"/>
    <p:sldId id="321" r:id="rId23"/>
    <p:sldId id="322" r:id="rId24"/>
    <p:sldId id="323" r:id="rId25"/>
    <p:sldId id="324" r:id="rId26"/>
    <p:sldId id="325" r:id="rId27"/>
    <p:sldId id="326" r:id="rId28"/>
    <p:sldId id="327" r:id="rId29"/>
    <p:sldId id="328" r:id="rId30"/>
    <p:sldId id="309" r:id="rId31"/>
    <p:sldId id="329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50CD25-C340-4470-BCFF-1AAB972A4353}" v="36" dt="2024-06-03T18:13:25.5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Roco" userId="d2b1aa01-cc4b-4256-a789-e091f3052aa7" providerId="ADAL" clId="{6A50CD25-C340-4470-BCFF-1AAB972A4353}"/>
    <pc:docChg chg="undo custSel addSld delSld modSld sldOrd">
      <pc:chgData name="David Roco" userId="d2b1aa01-cc4b-4256-a789-e091f3052aa7" providerId="ADAL" clId="{6A50CD25-C340-4470-BCFF-1AAB972A4353}" dt="2024-06-03T18:28:04.124" v="1218" actId="1076"/>
      <pc:docMkLst>
        <pc:docMk/>
      </pc:docMkLst>
      <pc:sldChg chg="modSp mod">
        <pc:chgData name="David Roco" userId="d2b1aa01-cc4b-4256-a789-e091f3052aa7" providerId="ADAL" clId="{6A50CD25-C340-4470-BCFF-1AAB972A4353}" dt="2024-06-03T14:21:52.286" v="11" actId="1076"/>
        <pc:sldMkLst>
          <pc:docMk/>
          <pc:sldMk cId="2906364425" sldId="257"/>
        </pc:sldMkLst>
        <pc:spChg chg="mod">
          <ac:chgData name="David Roco" userId="d2b1aa01-cc4b-4256-a789-e091f3052aa7" providerId="ADAL" clId="{6A50CD25-C340-4470-BCFF-1AAB972A4353}" dt="2024-06-03T14:21:52.286" v="11" actId="1076"/>
          <ac:spMkLst>
            <pc:docMk/>
            <pc:sldMk cId="2906364425" sldId="257"/>
            <ac:spMk id="3" creationId="{6434B59B-F224-99E5-1C58-4D83B6B4697C}"/>
          </ac:spMkLst>
        </pc:spChg>
      </pc:sldChg>
      <pc:sldChg chg="del ord">
        <pc:chgData name="David Roco" userId="d2b1aa01-cc4b-4256-a789-e091f3052aa7" providerId="ADAL" clId="{6A50CD25-C340-4470-BCFF-1AAB972A4353}" dt="2024-06-03T15:38:13.964" v="402" actId="47"/>
        <pc:sldMkLst>
          <pc:docMk/>
          <pc:sldMk cId="3923384916" sldId="288"/>
        </pc:sldMkLst>
      </pc:sldChg>
      <pc:sldChg chg="addSp modSp mod">
        <pc:chgData name="David Roco" userId="d2b1aa01-cc4b-4256-a789-e091f3052aa7" providerId="ADAL" clId="{6A50CD25-C340-4470-BCFF-1AAB972A4353}" dt="2024-06-03T14:27:19.988" v="49" actId="207"/>
        <pc:sldMkLst>
          <pc:docMk/>
          <pc:sldMk cId="4210329296" sldId="289"/>
        </pc:sldMkLst>
        <pc:spChg chg="mod">
          <ac:chgData name="David Roco" userId="d2b1aa01-cc4b-4256-a789-e091f3052aa7" providerId="ADAL" clId="{6A50CD25-C340-4470-BCFF-1AAB972A4353}" dt="2024-06-03T14:26:51.889" v="44" actId="403"/>
          <ac:spMkLst>
            <pc:docMk/>
            <pc:sldMk cId="4210329296" sldId="289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4:27:19.988" v="49" actId="207"/>
          <ac:spMkLst>
            <pc:docMk/>
            <pc:sldMk cId="4210329296" sldId="289"/>
            <ac:spMk id="3" creationId="{7DB1B525-4D36-DFBB-C3F8-1EFECE023AE2}"/>
          </ac:spMkLst>
        </pc:spChg>
        <pc:picChg chg="add mod">
          <ac:chgData name="David Roco" userId="d2b1aa01-cc4b-4256-a789-e091f3052aa7" providerId="ADAL" clId="{6A50CD25-C340-4470-BCFF-1AAB972A4353}" dt="2024-06-03T14:27:07.568" v="48" actId="1076"/>
          <ac:picMkLst>
            <pc:docMk/>
            <pc:sldMk cId="4210329296" sldId="289"/>
            <ac:picMk id="4" creationId="{03FAC144-667A-035F-0281-8A356B39A6EF}"/>
          </ac:picMkLst>
        </pc:picChg>
      </pc:sldChg>
      <pc:sldChg chg="modSp mod ord">
        <pc:chgData name="David Roco" userId="d2b1aa01-cc4b-4256-a789-e091f3052aa7" providerId="ADAL" clId="{6A50CD25-C340-4470-BCFF-1AAB972A4353}" dt="2024-06-03T14:28:00.025" v="59" actId="404"/>
        <pc:sldMkLst>
          <pc:docMk/>
          <pc:sldMk cId="4201320454" sldId="290"/>
        </pc:sldMkLst>
        <pc:spChg chg="mod">
          <ac:chgData name="David Roco" userId="d2b1aa01-cc4b-4256-a789-e091f3052aa7" providerId="ADAL" clId="{6A50CD25-C340-4470-BCFF-1AAB972A4353}" dt="2024-06-03T14:28:00.025" v="59" actId="404"/>
          <ac:spMkLst>
            <pc:docMk/>
            <pc:sldMk cId="4201320454" sldId="290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4:26:41.391" v="38" actId="403"/>
          <ac:spMkLst>
            <pc:docMk/>
            <pc:sldMk cId="4201320454" sldId="290"/>
            <ac:spMk id="3" creationId="{7DB1B525-4D36-DFBB-C3F8-1EFECE023AE2}"/>
          </ac:spMkLst>
        </pc:spChg>
      </pc:sldChg>
      <pc:sldChg chg="del">
        <pc:chgData name="David Roco" userId="d2b1aa01-cc4b-4256-a789-e091f3052aa7" providerId="ADAL" clId="{6A50CD25-C340-4470-BCFF-1AAB972A4353}" dt="2024-06-03T15:38:13.964" v="402" actId="47"/>
        <pc:sldMkLst>
          <pc:docMk/>
          <pc:sldMk cId="2151096726" sldId="291"/>
        </pc:sldMkLst>
      </pc:sldChg>
      <pc:sldChg chg="del">
        <pc:chgData name="David Roco" userId="d2b1aa01-cc4b-4256-a789-e091f3052aa7" providerId="ADAL" clId="{6A50CD25-C340-4470-BCFF-1AAB972A4353}" dt="2024-06-03T15:38:13.964" v="402" actId="47"/>
        <pc:sldMkLst>
          <pc:docMk/>
          <pc:sldMk cId="108047980" sldId="292"/>
        </pc:sldMkLst>
      </pc:sldChg>
      <pc:sldChg chg="del">
        <pc:chgData name="David Roco" userId="d2b1aa01-cc4b-4256-a789-e091f3052aa7" providerId="ADAL" clId="{6A50CD25-C340-4470-BCFF-1AAB972A4353}" dt="2024-06-03T15:38:13.964" v="402" actId="47"/>
        <pc:sldMkLst>
          <pc:docMk/>
          <pc:sldMk cId="1371504139" sldId="293"/>
        </pc:sldMkLst>
      </pc:sldChg>
      <pc:sldChg chg="del">
        <pc:chgData name="David Roco" userId="d2b1aa01-cc4b-4256-a789-e091f3052aa7" providerId="ADAL" clId="{6A50CD25-C340-4470-BCFF-1AAB972A4353}" dt="2024-06-03T15:38:13.964" v="402" actId="47"/>
        <pc:sldMkLst>
          <pc:docMk/>
          <pc:sldMk cId="4088176559" sldId="294"/>
        </pc:sldMkLst>
      </pc:sldChg>
      <pc:sldChg chg="del">
        <pc:chgData name="David Roco" userId="d2b1aa01-cc4b-4256-a789-e091f3052aa7" providerId="ADAL" clId="{6A50CD25-C340-4470-BCFF-1AAB972A4353}" dt="2024-06-03T15:38:13.964" v="402" actId="47"/>
        <pc:sldMkLst>
          <pc:docMk/>
          <pc:sldMk cId="4224105025" sldId="295"/>
        </pc:sldMkLst>
      </pc:sldChg>
      <pc:sldChg chg="del">
        <pc:chgData name="David Roco" userId="d2b1aa01-cc4b-4256-a789-e091f3052aa7" providerId="ADAL" clId="{6A50CD25-C340-4470-BCFF-1AAB972A4353}" dt="2024-06-03T15:38:13.964" v="402" actId="47"/>
        <pc:sldMkLst>
          <pc:docMk/>
          <pc:sldMk cId="1280160269" sldId="297"/>
        </pc:sldMkLst>
      </pc:sldChg>
      <pc:sldChg chg="del">
        <pc:chgData name="David Roco" userId="d2b1aa01-cc4b-4256-a789-e091f3052aa7" providerId="ADAL" clId="{6A50CD25-C340-4470-BCFF-1AAB972A4353}" dt="2024-06-03T15:38:13.964" v="402" actId="47"/>
        <pc:sldMkLst>
          <pc:docMk/>
          <pc:sldMk cId="1898160417" sldId="298"/>
        </pc:sldMkLst>
      </pc:sldChg>
      <pc:sldChg chg="del">
        <pc:chgData name="David Roco" userId="d2b1aa01-cc4b-4256-a789-e091f3052aa7" providerId="ADAL" clId="{6A50CD25-C340-4470-BCFF-1AAB972A4353}" dt="2024-06-03T15:38:13.964" v="402" actId="47"/>
        <pc:sldMkLst>
          <pc:docMk/>
          <pc:sldMk cId="1564902273" sldId="299"/>
        </pc:sldMkLst>
      </pc:sldChg>
      <pc:sldChg chg="del">
        <pc:chgData name="David Roco" userId="d2b1aa01-cc4b-4256-a789-e091f3052aa7" providerId="ADAL" clId="{6A50CD25-C340-4470-BCFF-1AAB972A4353}" dt="2024-06-03T15:38:13.964" v="402" actId="47"/>
        <pc:sldMkLst>
          <pc:docMk/>
          <pc:sldMk cId="1391578814" sldId="300"/>
        </pc:sldMkLst>
      </pc:sldChg>
      <pc:sldChg chg="del">
        <pc:chgData name="David Roco" userId="d2b1aa01-cc4b-4256-a789-e091f3052aa7" providerId="ADAL" clId="{6A50CD25-C340-4470-BCFF-1AAB972A4353}" dt="2024-06-03T15:38:13.964" v="402" actId="47"/>
        <pc:sldMkLst>
          <pc:docMk/>
          <pc:sldMk cId="1311322752" sldId="301"/>
        </pc:sldMkLst>
      </pc:sldChg>
      <pc:sldChg chg="modSp add mod">
        <pc:chgData name="David Roco" userId="d2b1aa01-cc4b-4256-a789-e091f3052aa7" providerId="ADAL" clId="{6A50CD25-C340-4470-BCFF-1AAB972A4353}" dt="2024-06-03T15:09:49.368" v="117" actId="20577"/>
        <pc:sldMkLst>
          <pc:docMk/>
          <pc:sldMk cId="3407682318" sldId="302"/>
        </pc:sldMkLst>
        <pc:spChg chg="mod">
          <ac:chgData name="David Roco" userId="d2b1aa01-cc4b-4256-a789-e091f3052aa7" providerId="ADAL" clId="{6A50CD25-C340-4470-BCFF-1AAB972A4353}" dt="2024-06-03T15:08:54.882" v="62" actId="14100"/>
          <ac:spMkLst>
            <pc:docMk/>
            <pc:sldMk cId="3407682318" sldId="302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5:09:49.368" v="117" actId="20577"/>
          <ac:spMkLst>
            <pc:docMk/>
            <pc:sldMk cId="3407682318" sldId="302"/>
            <ac:spMk id="3" creationId="{7DB1B525-4D36-DFBB-C3F8-1EFECE023AE2}"/>
          </ac:spMkLst>
        </pc:spChg>
      </pc:sldChg>
      <pc:sldChg chg="addSp delSp modSp add mod">
        <pc:chgData name="David Roco" userId="d2b1aa01-cc4b-4256-a789-e091f3052aa7" providerId="ADAL" clId="{6A50CD25-C340-4470-BCFF-1AAB972A4353}" dt="2024-06-03T15:13:42.103" v="160" actId="207"/>
        <pc:sldMkLst>
          <pc:docMk/>
          <pc:sldMk cId="3864813146" sldId="303"/>
        </pc:sldMkLst>
        <pc:spChg chg="del mod">
          <ac:chgData name="David Roco" userId="d2b1aa01-cc4b-4256-a789-e091f3052aa7" providerId="ADAL" clId="{6A50CD25-C340-4470-BCFF-1AAB972A4353}" dt="2024-06-03T15:10:42.949" v="122" actId="478"/>
          <ac:spMkLst>
            <pc:docMk/>
            <pc:sldMk cId="3864813146" sldId="303"/>
            <ac:spMk id="3" creationId="{7DB1B525-4D36-DFBB-C3F8-1EFECE023AE2}"/>
          </ac:spMkLst>
        </pc:spChg>
        <pc:spChg chg="add mod">
          <ac:chgData name="David Roco" userId="d2b1aa01-cc4b-4256-a789-e091f3052aa7" providerId="ADAL" clId="{6A50CD25-C340-4470-BCFF-1AAB972A4353}" dt="2024-06-03T15:11:09.316" v="146" actId="1076"/>
          <ac:spMkLst>
            <pc:docMk/>
            <pc:sldMk cId="3864813146" sldId="303"/>
            <ac:spMk id="4" creationId="{CAD07D4F-3268-E267-D26D-851FB974C1BD}"/>
          </ac:spMkLst>
        </pc:spChg>
        <pc:spChg chg="add mod">
          <ac:chgData name="David Roco" userId="d2b1aa01-cc4b-4256-a789-e091f3052aa7" providerId="ADAL" clId="{6A50CD25-C340-4470-BCFF-1AAB972A4353}" dt="2024-06-03T15:13:42.103" v="160" actId="207"/>
          <ac:spMkLst>
            <pc:docMk/>
            <pc:sldMk cId="3864813146" sldId="303"/>
            <ac:spMk id="5" creationId="{3F6B4B27-351F-C048-3DC6-CAF4D03E28EE}"/>
          </ac:spMkLst>
        </pc:spChg>
      </pc:sldChg>
      <pc:sldChg chg="modSp add mod">
        <pc:chgData name="David Roco" userId="d2b1aa01-cc4b-4256-a789-e091f3052aa7" providerId="ADAL" clId="{6A50CD25-C340-4470-BCFF-1AAB972A4353}" dt="2024-06-03T15:17:05.756" v="221" actId="1076"/>
        <pc:sldMkLst>
          <pc:docMk/>
          <pc:sldMk cId="2926259577" sldId="304"/>
        </pc:sldMkLst>
        <pc:spChg chg="mod">
          <ac:chgData name="David Roco" userId="d2b1aa01-cc4b-4256-a789-e091f3052aa7" providerId="ADAL" clId="{6A50CD25-C340-4470-BCFF-1AAB972A4353}" dt="2024-06-03T15:14:12.802" v="177" actId="20577"/>
          <ac:spMkLst>
            <pc:docMk/>
            <pc:sldMk cId="2926259577" sldId="304"/>
            <ac:spMk id="4" creationId="{CAD07D4F-3268-E267-D26D-851FB974C1BD}"/>
          </ac:spMkLst>
        </pc:spChg>
        <pc:spChg chg="mod">
          <ac:chgData name="David Roco" userId="d2b1aa01-cc4b-4256-a789-e091f3052aa7" providerId="ADAL" clId="{6A50CD25-C340-4470-BCFF-1AAB972A4353}" dt="2024-06-03T15:17:05.756" v="221" actId="1076"/>
          <ac:spMkLst>
            <pc:docMk/>
            <pc:sldMk cId="2926259577" sldId="304"/>
            <ac:spMk id="5" creationId="{3F6B4B27-351F-C048-3DC6-CAF4D03E28EE}"/>
          </ac:spMkLst>
        </pc:spChg>
      </pc:sldChg>
      <pc:sldChg chg="addSp delSp modSp add mod">
        <pc:chgData name="David Roco" userId="d2b1aa01-cc4b-4256-a789-e091f3052aa7" providerId="ADAL" clId="{6A50CD25-C340-4470-BCFF-1AAB972A4353}" dt="2024-06-03T15:22:18.876" v="314" actId="1076"/>
        <pc:sldMkLst>
          <pc:docMk/>
          <pc:sldMk cId="2240472914" sldId="305"/>
        </pc:sldMkLst>
        <pc:spChg chg="mod">
          <ac:chgData name="David Roco" userId="d2b1aa01-cc4b-4256-a789-e091f3052aa7" providerId="ADAL" clId="{6A50CD25-C340-4470-BCFF-1AAB972A4353}" dt="2024-06-03T15:17:43.364" v="230" actId="20577"/>
          <ac:spMkLst>
            <pc:docMk/>
            <pc:sldMk cId="2240472914" sldId="305"/>
            <ac:spMk id="4" creationId="{CAD07D4F-3268-E267-D26D-851FB974C1BD}"/>
          </ac:spMkLst>
        </pc:spChg>
        <pc:spChg chg="mod">
          <ac:chgData name="David Roco" userId="d2b1aa01-cc4b-4256-a789-e091f3052aa7" providerId="ADAL" clId="{6A50CD25-C340-4470-BCFF-1AAB972A4353}" dt="2024-06-03T15:22:18.876" v="314" actId="1076"/>
          <ac:spMkLst>
            <pc:docMk/>
            <pc:sldMk cId="2240472914" sldId="305"/>
            <ac:spMk id="5" creationId="{3F6B4B27-351F-C048-3DC6-CAF4D03E28EE}"/>
          </ac:spMkLst>
        </pc:spChg>
        <pc:spChg chg="add mod">
          <ac:chgData name="David Roco" userId="d2b1aa01-cc4b-4256-a789-e091f3052aa7" providerId="ADAL" clId="{6A50CD25-C340-4470-BCFF-1AAB972A4353}" dt="2024-06-03T15:20:39.513" v="279" actId="20577"/>
          <ac:spMkLst>
            <pc:docMk/>
            <pc:sldMk cId="2240472914" sldId="305"/>
            <ac:spMk id="6" creationId="{8D648908-4F05-378B-C1CF-F91857AD36E7}"/>
          </ac:spMkLst>
        </pc:spChg>
        <pc:spChg chg="add mod">
          <ac:chgData name="David Roco" userId="d2b1aa01-cc4b-4256-a789-e091f3052aa7" providerId="ADAL" clId="{6A50CD25-C340-4470-BCFF-1AAB972A4353}" dt="2024-06-03T15:21:08.467" v="284" actId="767"/>
          <ac:spMkLst>
            <pc:docMk/>
            <pc:sldMk cId="2240472914" sldId="305"/>
            <ac:spMk id="7" creationId="{F21882B9-0ECF-E089-A977-F9D02470C13F}"/>
          </ac:spMkLst>
        </pc:spChg>
        <pc:spChg chg="add mod">
          <ac:chgData name="David Roco" userId="d2b1aa01-cc4b-4256-a789-e091f3052aa7" providerId="ADAL" clId="{6A50CD25-C340-4470-BCFF-1AAB972A4353}" dt="2024-06-03T15:21:06.046" v="283" actId="14100"/>
          <ac:spMkLst>
            <pc:docMk/>
            <pc:sldMk cId="2240472914" sldId="305"/>
            <ac:spMk id="8" creationId="{B016BBDE-3973-57E4-9914-A53DBFAB3B8D}"/>
          </ac:spMkLst>
        </pc:spChg>
        <pc:spChg chg="add del mod">
          <ac:chgData name="David Roco" userId="d2b1aa01-cc4b-4256-a789-e091f3052aa7" providerId="ADAL" clId="{6A50CD25-C340-4470-BCFF-1AAB972A4353}" dt="2024-06-03T15:21:30.745" v="291"/>
          <ac:spMkLst>
            <pc:docMk/>
            <pc:sldMk cId="2240472914" sldId="305"/>
            <ac:spMk id="9" creationId="{30E36D1F-E79B-0541-82A2-1B663A6EF077}"/>
          </ac:spMkLst>
        </pc:spChg>
        <pc:spChg chg="add del mod">
          <ac:chgData name="David Roco" userId="d2b1aa01-cc4b-4256-a789-e091f3052aa7" providerId="ADAL" clId="{6A50CD25-C340-4470-BCFF-1AAB972A4353}" dt="2024-06-03T15:22:07.787" v="313"/>
          <ac:spMkLst>
            <pc:docMk/>
            <pc:sldMk cId="2240472914" sldId="305"/>
            <ac:spMk id="10" creationId="{6F879A43-D0BD-41F1-0B49-75ECB078C4C6}"/>
          </ac:spMkLst>
        </pc:spChg>
        <pc:spChg chg="add mod">
          <ac:chgData name="David Roco" userId="d2b1aa01-cc4b-4256-a789-e091f3052aa7" providerId="ADAL" clId="{6A50CD25-C340-4470-BCFF-1AAB972A4353}" dt="2024-06-03T15:21:29.534" v="289" actId="1076"/>
          <ac:spMkLst>
            <pc:docMk/>
            <pc:sldMk cId="2240472914" sldId="305"/>
            <ac:spMk id="12" creationId="{F7C47EB6-BFFE-B761-B6E6-1BA52006A678}"/>
          </ac:spMkLst>
        </pc:spChg>
        <pc:picChg chg="add mod">
          <ac:chgData name="David Roco" userId="d2b1aa01-cc4b-4256-a789-e091f3052aa7" providerId="ADAL" clId="{6A50CD25-C340-4470-BCFF-1AAB972A4353}" dt="2024-06-03T15:19:48.370" v="251" actId="1076"/>
          <ac:picMkLst>
            <pc:docMk/>
            <pc:sldMk cId="2240472914" sldId="305"/>
            <ac:picMk id="3" creationId="{D568E6F1-DDD1-0CDF-53BB-E6280600B0C9}"/>
          </ac:picMkLst>
        </pc:picChg>
      </pc:sldChg>
      <pc:sldChg chg="modSp add mod">
        <pc:chgData name="David Roco" userId="d2b1aa01-cc4b-4256-a789-e091f3052aa7" providerId="ADAL" clId="{6A50CD25-C340-4470-BCFF-1AAB972A4353}" dt="2024-06-03T15:28:04.747" v="359" actId="207"/>
        <pc:sldMkLst>
          <pc:docMk/>
          <pc:sldMk cId="2560009311" sldId="306"/>
        </pc:sldMkLst>
        <pc:spChg chg="mod">
          <ac:chgData name="David Roco" userId="d2b1aa01-cc4b-4256-a789-e091f3052aa7" providerId="ADAL" clId="{6A50CD25-C340-4470-BCFF-1AAB972A4353}" dt="2024-06-03T15:25:49.516" v="319" actId="20577"/>
          <ac:spMkLst>
            <pc:docMk/>
            <pc:sldMk cId="2560009311" sldId="306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5:26:42.058" v="337" actId="20577"/>
          <ac:spMkLst>
            <pc:docMk/>
            <pc:sldMk cId="2560009311" sldId="306"/>
            <ac:spMk id="4" creationId="{CAD07D4F-3268-E267-D26D-851FB974C1BD}"/>
          </ac:spMkLst>
        </pc:spChg>
        <pc:spChg chg="mod">
          <ac:chgData name="David Roco" userId="d2b1aa01-cc4b-4256-a789-e091f3052aa7" providerId="ADAL" clId="{6A50CD25-C340-4470-BCFF-1AAB972A4353}" dt="2024-06-03T15:26:32.996" v="326" actId="14100"/>
          <ac:spMkLst>
            <pc:docMk/>
            <pc:sldMk cId="2560009311" sldId="306"/>
            <ac:spMk id="5" creationId="{3F6B4B27-351F-C048-3DC6-CAF4D03E28EE}"/>
          </ac:spMkLst>
        </pc:spChg>
        <pc:spChg chg="mod">
          <ac:chgData name="David Roco" userId="d2b1aa01-cc4b-4256-a789-e091f3052aa7" providerId="ADAL" clId="{6A50CD25-C340-4470-BCFF-1AAB972A4353}" dt="2024-06-03T15:28:04.747" v="359" actId="207"/>
          <ac:spMkLst>
            <pc:docMk/>
            <pc:sldMk cId="2560009311" sldId="306"/>
            <ac:spMk id="6" creationId="{8D648908-4F05-378B-C1CF-F91857AD36E7}"/>
          </ac:spMkLst>
        </pc:spChg>
        <pc:spChg chg="mod">
          <ac:chgData name="David Roco" userId="d2b1aa01-cc4b-4256-a789-e091f3052aa7" providerId="ADAL" clId="{6A50CD25-C340-4470-BCFF-1AAB972A4353}" dt="2024-06-03T15:26:59.657" v="345" actId="20577"/>
          <ac:spMkLst>
            <pc:docMk/>
            <pc:sldMk cId="2560009311" sldId="306"/>
            <ac:spMk id="12" creationId="{F7C47EB6-BFFE-B761-B6E6-1BA52006A678}"/>
          </ac:spMkLst>
        </pc:spChg>
      </pc:sldChg>
      <pc:sldChg chg="modSp add mod ord">
        <pc:chgData name="David Roco" userId="d2b1aa01-cc4b-4256-a789-e091f3052aa7" providerId="ADAL" clId="{6A50CD25-C340-4470-BCFF-1AAB972A4353}" dt="2024-06-03T15:33:46.423" v="401" actId="1076"/>
        <pc:sldMkLst>
          <pc:docMk/>
          <pc:sldMk cId="3944939726" sldId="307"/>
        </pc:sldMkLst>
        <pc:spChg chg="mod">
          <ac:chgData name="David Roco" userId="d2b1aa01-cc4b-4256-a789-e091f3052aa7" providerId="ADAL" clId="{6A50CD25-C340-4470-BCFF-1AAB972A4353}" dt="2024-06-03T15:29:26.272" v="367"/>
          <ac:spMkLst>
            <pc:docMk/>
            <pc:sldMk cId="3944939726" sldId="307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5:33:46.423" v="401" actId="1076"/>
          <ac:spMkLst>
            <pc:docMk/>
            <pc:sldMk cId="3944939726" sldId="307"/>
            <ac:spMk id="3" creationId="{7DB1B525-4D36-DFBB-C3F8-1EFECE023AE2}"/>
          </ac:spMkLst>
        </pc:spChg>
      </pc:sldChg>
      <pc:sldChg chg="modSp add mod">
        <pc:chgData name="David Roco" userId="d2b1aa01-cc4b-4256-a789-e091f3052aa7" providerId="ADAL" clId="{6A50CD25-C340-4470-BCFF-1AAB972A4353}" dt="2024-06-03T15:42:06.528" v="432" actId="20577"/>
        <pc:sldMkLst>
          <pc:docMk/>
          <pc:sldMk cId="2398916000" sldId="308"/>
        </pc:sldMkLst>
        <pc:spChg chg="mod">
          <ac:chgData name="David Roco" userId="d2b1aa01-cc4b-4256-a789-e091f3052aa7" providerId="ADAL" clId="{6A50CD25-C340-4470-BCFF-1AAB972A4353}" dt="2024-06-03T15:32:55.002" v="391"/>
          <ac:spMkLst>
            <pc:docMk/>
            <pc:sldMk cId="2398916000" sldId="308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5:42:06.528" v="432" actId="20577"/>
          <ac:spMkLst>
            <pc:docMk/>
            <pc:sldMk cId="2398916000" sldId="308"/>
            <ac:spMk id="3" creationId="{7DB1B525-4D36-DFBB-C3F8-1EFECE023AE2}"/>
          </ac:spMkLst>
        </pc:spChg>
      </pc:sldChg>
      <pc:sldChg chg="delSp modSp add mod ord">
        <pc:chgData name="David Roco" userId="d2b1aa01-cc4b-4256-a789-e091f3052aa7" providerId="ADAL" clId="{6A50CD25-C340-4470-BCFF-1AAB972A4353}" dt="2024-06-03T18:14:53.616" v="858" actId="1076"/>
        <pc:sldMkLst>
          <pc:docMk/>
          <pc:sldMk cId="309445363" sldId="309"/>
        </pc:sldMkLst>
        <pc:spChg chg="mod">
          <ac:chgData name="David Roco" userId="d2b1aa01-cc4b-4256-a789-e091f3052aa7" providerId="ADAL" clId="{6A50CD25-C340-4470-BCFF-1AAB972A4353}" dt="2024-06-03T18:12:43.411" v="818"/>
          <ac:spMkLst>
            <pc:docMk/>
            <pc:sldMk cId="309445363" sldId="309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8:13:25.567" v="823"/>
          <ac:spMkLst>
            <pc:docMk/>
            <pc:sldMk cId="309445363" sldId="309"/>
            <ac:spMk id="4" creationId="{CAD07D4F-3268-E267-D26D-851FB974C1BD}"/>
          </ac:spMkLst>
        </pc:spChg>
        <pc:spChg chg="mod">
          <ac:chgData name="David Roco" userId="d2b1aa01-cc4b-4256-a789-e091f3052aa7" providerId="ADAL" clId="{6A50CD25-C340-4470-BCFF-1AAB972A4353}" dt="2024-06-03T18:14:53.616" v="858" actId="1076"/>
          <ac:spMkLst>
            <pc:docMk/>
            <pc:sldMk cId="309445363" sldId="309"/>
            <ac:spMk id="5" creationId="{3F6B4B27-351F-C048-3DC6-CAF4D03E28EE}"/>
          </ac:spMkLst>
        </pc:spChg>
        <pc:spChg chg="del mod">
          <ac:chgData name="David Roco" userId="d2b1aa01-cc4b-4256-a789-e091f3052aa7" providerId="ADAL" clId="{6A50CD25-C340-4470-BCFF-1AAB972A4353}" dt="2024-06-03T18:14:01.169" v="849" actId="478"/>
          <ac:spMkLst>
            <pc:docMk/>
            <pc:sldMk cId="309445363" sldId="309"/>
            <ac:spMk id="6" creationId="{8D648908-4F05-378B-C1CF-F91857AD36E7}"/>
          </ac:spMkLst>
        </pc:spChg>
        <pc:spChg chg="mod">
          <ac:chgData name="David Roco" userId="d2b1aa01-cc4b-4256-a789-e091f3052aa7" providerId="ADAL" clId="{6A50CD25-C340-4470-BCFF-1AAB972A4353}" dt="2024-06-03T18:13:55.796" v="847" actId="6549"/>
          <ac:spMkLst>
            <pc:docMk/>
            <pc:sldMk cId="309445363" sldId="309"/>
            <ac:spMk id="12" creationId="{F7C47EB6-BFFE-B761-B6E6-1BA52006A678}"/>
          </ac:spMkLst>
        </pc:spChg>
      </pc:sldChg>
      <pc:sldChg chg="addSp modSp add mod">
        <pc:chgData name="David Roco" userId="d2b1aa01-cc4b-4256-a789-e091f3052aa7" providerId="ADAL" clId="{6A50CD25-C340-4470-BCFF-1AAB972A4353}" dt="2024-06-03T15:46:48.217" v="534" actId="207"/>
        <pc:sldMkLst>
          <pc:docMk/>
          <pc:sldMk cId="2605571426" sldId="310"/>
        </pc:sldMkLst>
        <pc:spChg chg="mod">
          <ac:chgData name="David Roco" userId="d2b1aa01-cc4b-4256-a789-e091f3052aa7" providerId="ADAL" clId="{6A50CD25-C340-4470-BCFF-1AAB972A4353}" dt="2024-06-03T15:44:06.132" v="460" actId="6549"/>
          <ac:spMkLst>
            <pc:docMk/>
            <pc:sldMk cId="2605571426" sldId="310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5:45:34.918" v="522" actId="20577"/>
          <ac:spMkLst>
            <pc:docMk/>
            <pc:sldMk cId="2605571426" sldId="310"/>
            <ac:spMk id="3" creationId="{7DB1B525-4D36-DFBB-C3F8-1EFECE023AE2}"/>
          </ac:spMkLst>
        </pc:spChg>
        <pc:spChg chg="add mod">
          <ac:chgData name="David Roco" userId="d2b1aa01-cc4b-4256-a789-e091f3052aa7" providerId="ADAL" clId="{6A50CD25-C340-4470-BCFF-1AAB972A4353}" dt="2024-06-03T15:46:48.217" v="534" actId="207"/>
          <ac:spMkLst>
            <pc:docMk/>
            <pc:sldMk cId="2605571426" sldId="310"/>
            <ac:spMk id="4" creationId="{901968ED-6E55-BC84-659D-F50D0E783725}"/>
          </ac:spMkLst>
        </pc:spChg>
        <pc:spChg chg="add">
          <ac:chgData name="David Roco" userId="d2b1aa01-cc4b-4256-a789-e091f3052aa7" providerId="ADAL" clId="{6A50CD25-C340-4470-BCFF-1AAB972A4353}" dt="2024-06-03T15:45:53.387" v="524"/>
          <ac:spMkLst>
            <pc:docMk/>
            <pc:sldMk cId="2605571426" sldId="310"/>
            <ac:spMk id="5" creationId="{0C4AF1A2-2487-A193-D7E5-0B2280619494}"/>
          </ac:spMkLst>
        </pc:spChg>
      </pc:sldChg>
      <pc:sldChg chg="modSp add mod">
        <pc:chgData name="David Roco" userId="d2b1aa01-cc4b-4256-a789-e091f3052aa7" providerId="ADAL" clId="{6A50CD25-C340-4470-BCFF-1AAB972A4353}" dt="2024-06-03T15:53:12.165" v="584" actId="20577"/>
        <pc:sldMkLst>
          <pc:docMk/>
          <pc:sldMk cId="408081257" sldId="311"/>
        </pc:sldMkLst>
        <pc:spChg chg="mod">
          <ac:chgData name="David Roco" userId="d2b1aa01-cc4b-4256-a789-e091f3052aa7" providerId="ADAL" clId="{6A50CD25-C340-4470-BCFF-1AAB972A4353}" dt="2024-06-03T15:53:12.165" v="584" actId="20577"/>
          <ac:spMkLst>
            <pc:docMk/>
            <pc:sldMk cId="408081257" sldId="311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5:48:03.553" v="557" actId="20577"/>
          <ac:spMkLst>
            <pc:docMk/>
            <pc:sldMk cId="408081257" sldId="311"/>
            <ac:spMk id="3" creationId="{7DB1B525-4D36-DFBB-C3F8-1EFECE023AE2}"/>
          </ac:spMkLst>
        </pc:spChg>
        <pc:spChg chg="mod">
          <ac:chgData name="David Roco" userId="d2b1aa01-cc4b-4256-a789-e091f3052aa7" providerId="ADAL" clId="{6A50CD25-C340-4470-BCFF-1AAB972A4353}" dt="2024-06-03T15:48:44.256" v="583" actId="20577"/>
          <ac:spMkLst>
            <pc:docMk/>
            <pc:sldMk cId="408081257" sldId="311"/>
            <ac:spMk id="4" creationId="{901968ED-6E55-BC84-659D-F50D0E783725}"/>
          </ac:spMkLst>
        </pc:spChg>
      </pc:sldChg>
      <pc:sldChg chg="addSp delSp modSp add mod">
        <pc:chgData name="David Roco" userId="d2b1aa01-cc4b-4256-a789-e091f3052aa7" providerId="ADAL" clId="{6A50CD25-C340-4470-BCFF-1AAB972A4353}" dt="2024-06-03T16:24:10.658" v="592" actId="1076"/>
        <pc:sldMkLst>
          <pc:docMk/>
          <pc:sldMk cId="3733898319" sldId="312"/>
        </pc:sldMkLst>
        <pc:spChg chg="mod">
          <ac:chgData name="David Roco" userId="d2b1aa01-cc4b-4256-a789-e091f3052aa7" providerId="ADAL" clId="{6A50CD25-C340-4470-BCFF-1AAB972A4353}" dt="2024-06-03T16:23:24.921" v="587" actId="20577"/>
          <ac:spMkLst>
            <pc:docMk/>
            <pc:sldMk cId="3733898319" sldId="312"/>
            <ac:spMk id="2" creationId="{F4D2D017-B251-1180-34A6-115310FAD262}"/>
          </ac:spMkLst>
        </pc:spChg>
        <pc:spChg chg="del">
          <ac:chgData name="David Roco" userId="d2b1aa01-cc4b-4256-a789-e091f3052aa7" providerId="ADAL" clId="{6A50CD25-C340-4470-BCFF-1AAB972A4353}" dt="2024-06-03T16:23:42.633" v="588" actId="478"/>
          <ac:spMkLst>
            <pc:docMk/>
            <pc:sldMk cId="3733898319" sldId="312"/>
            <ac:spMk id="3" creationId="{7DB1B525-4D36-DFBB-C3F8-1EFECE023AE2}"/>
          </ac:spMkLst>
        </pc:spChg>
        <pc:spChg chg="del">
          <ac:chgData name="David Roco" userId="d2b1aa01-cc4b-4256-a789-e091f3052aa7" providerId="ADAL" clId="{6A50CD25-C340-4470-BCFF-1AAB972A4353}" dt="2024-06-03T16:23:44.108" v="589" actId="478"/>
          <ac:spMkLst>
            <pc:docMk/>
            <pc:sldMk cId="3733898319" sldId="312"/>
            <ac:spMk id="4" creationId="{901968ED-6E55-BC84-659D-F50D0E783725}"/>
          </ac:spMkLst>
        </pc:spChg>
        <pc:picChg chg="add mod">
          <ac:chgData name="David Roco" userId="d2b1aa01-cc4b-4256-a789-e091f3052aa7" providerId="ADAL" clId="{6A50CD25-C340-4470-BCFF-1AAB972A4353}" dt="2024-06-03T16:24:10.658" v="592" actId="1076"/>
          <ac:picMkLst>
            <pc:docMk/>
            <pc:sldMk cId="3733898319" sldId="312"/>
            <ac:picMk id="6" creationId="{F88491B1-E9CB-E633-E869-F28FE321BB5C}"/>
          </ac:picMkLst>
        </pc:picChg>
      </pc:sldChg>
      <pc:sldChg chg="modSp add mod">
        <pc:chgData name="David Roco" userId="d2b1aa01-cc4b-4256-a789-e091f3052aa7" providerId="ADAL" clId="{6A50CD25-C340-4470-BCFF-1AAB972A4353}" dt="2024-06-03T16:24:49.351" v="594" actId="14826"/>
        <pc:sldMkLst>
          <pc:docMk/>
          <pc:sldMk cId="2745802763" sldId="313"/>
        </pc:sldMkLst>
        <pc:picChg chg="mod">
          <ac:chgData name="David Roco" userId="d2b1aa01-cc4b-4256-a789-e091f3052aa7" providerId="ADAL" clId="{6A50CD25-C340-4470-BCFF-1AAB972A4353}" dt="2024-06-03T16:24:49.351" v="594" actId="14826"/>
          <ac:picMkLst>
            <pc:docMk/>
            <pc:sldMk cId="2745802763" sldId="313"/>
            <ac:picMk id="6" creationId="{F88491B1-E9CB-E633-E869-F28FE321BB5C}"/>
          </ac:picMkLst>
        </pc:picChg>
      </pc:sldChg>
      <pc:sldChg chg="modSp add mod">
        <pc:chgData name="David Roco" userId="d2b1aa01-cc4b-4256-a789-e091f3052aa7" providerId="ADAL" clId="{6A50CD25-C340-4470-BCFF-1AAB972A4353}" dt="2024-06-03T16:25:37.941" v="596" actId="14826"/>
        <pc:sldMkLst>
          <pc:docMk/>
          <pc:sldMk cId="127344563" sldId="314"/>
        </pc:sldMkLst>
        <pc:picChg chg="mod">
          <ac:chgData name="David Roco" userId="d2b1aa01-cc4b-4256-a789-e091f3052aa7" providerId="ADAL" clId="{6A50CD25-C340-4470-BCFF-1AAB972A4353}" dt="2024-06-03T16:25:37.941" v="596" actId="14826"/>
          <ac:picMkLst>
            <pc:docMk/>
            <pc:sldMk cId="127344563" sldId="314"/>
            <ac:picMk id="6" creationId="{F88491B1-E9CB-E633-E869-F28FE321BB5C}"/>
          </ac:picMkLst>
        </pc:picChg>
      </pc:sldChg>
      <pc:sldChg chg="modSp add mod">
        <pc:chgData name="David Roco" userId="d2b1aa01-cc4b-4256-a789-e091f3052aa7" providerId="ADAL" clId="{6A50CD25-C340-4470-BCFF-1AAB972A4353}" dt="2024-06-03T16:26:44.997" v="598" actId="14826"/>
        <pc:sldMkLst>
          <pc:docMk/>
          <pc:sldMk cId="756856120" sldId="315"/>
        </pc:sldMkLst>
        <pc:picChg chg="mod">
          <ac:chgData name="David Roco" userId="d2b1aa01-cc4b-4256-a789-e091f3052aa7" providerId="ADAL" clId="{6A50CD25-C340-4470-BCFF-1AAB972A4353}" dt="2024-06-03T16:26:44.997" v="598" actId="14826"/>
          <ac:picMkLst>
            <pc:docMk/>
            <pc:sldMk cId="756856120" sldId="315"/>
            <ac:picMk id="6" creationId="{F88491B1-E9CB-E633-E869-F28FE321BB5C}"/>
          </ac:picMkLst>
        </pc:picChg>
      </pc:sldChg>
      <pc:sldChg chg="modSp add mod">
        <pc:chgData name="David Roco" userId="d2b1aa01-cc4b-4256-a789-e091f3052aa7" providerId="ADAL" clId="{6A50CD25-C340-4470-BCFF-1AAB972A4353}" dt="2024-06-03T16:29:40.221" v="601" actId="14826"/>
        <pc:sldMkLst>
          <pc:docMk/>
          <pc:sldMk cId="1535731147" sldId="316"/>
        </pc:sldMkLst>
        <pc:spChg chg="mod">
          <ac:chgData name="David Roco" userId="d2b1aa01-cc4b-4256-a789-e091f3052aa7" providerId="ADAL" clId="{6A50CD25-C340-4470-BCFF-1AAB972A4353}" dt="2024-06-03T16:27:32.238" v="600"/>
          <ac:spMkLst>
            <pc:docMk/>
            <pc:sldMk cId="1535731147" sldId="316"/>
            <ac:spMk id="2" creationId="{F4D2D017-B251-1180-34A6-115310FAD262}"/>
          </ac:spMkLst>
        </pc:spChg>
        <pc:picChg chg="mod">
          <ac:chgData name="David Roco" userId="d2b1aa01-cc4b-4256-a789-e091f3052aa7" providerId="ADAL" clId="{6A50CD25-C340-4470-BCFF-1AAB972A4353}" dt="2024-06-03T16:29:40.221" v="601" actId="14826"/>
          <ac:picMkLst>
            <pc:docMk/>
            <pc:sldMk cId="1535731147" sldId="316"/>
            <ac:picMk id="6" creationId="{F88491B1-E9CB-E633-E869-F28FE321BB5C}"/>
          </ac:picMkLst>
        </pc:picChg>
      </pc:sldChg>
      <pc:sldChg chg="modSp add mod">
        <pc:chgData name="David Roco" userId="d2b1aa01-cc4b-4256-a789-e091f3052aa7" providerId="ADAL" clId="{6A50CD25-C340-4470-BCFF-1AAB972A4353}" dt="2024-06-03T16:30:20.469" v="603" actId="14826"/>
        <pc:sldMkLst>
          <pc:docMk/>
          <pc:sldMk cId="2872383810" sldId="317"/>
        </pc:sldMkLst>
        <pc:picChg chg="mod">
          <ac:chgData name="David Roco" userId="d2b1aa01-cc4b-4256-a789-e091f3052aa7" providerId="ADAL" clId="{6A50CD25-C340-4470-BCFF-1AAB972A4353}" dt="2024-06-03T16:30:20.469" v="603" actId="14826"/>
          <ac:picMkLst>
            <pc:docMk/>
            <pc:sldMk cId="2872383810" sldId="317"/>
            <ac:picMk id="6" creationId="{F88491B1-E9CB-E633-E869-F28FE321BB5C}"/>
          </ac:picMkLst>
        </pc:picChg>
      </pc:sldChg>
      <pc:sldChg chg="modSp add mod">
        <pc:chgData name="David Roco" userId="d2b1aa01-cc4b-4256-a789-e091f3052aa7" providerId="ADAL" clId="{6A50CD25-C340-4470-BCFF-1AAB972A4353}" dt="2024-06-03T16:30:59.055" v="607" actId="1076"/>
        <pc:sldMkLst>
          <pc:docMk/>
          <pc:sldMk cId="3122141575" sldId="318"/>
        </pc:sldMkLst>
        <pc:picChg chg="mod">
          <ac:chgData name="David Roco" userId="d2b1aa01-cc4b-4256-a789-e091f3052aa7" providerId="ADAL" clId="{6A50CD25-C340-4470-BCFF-1AAB972A4353}" dt="2024-06-03T16:30:59.055" v="607" actId="1076"/>
          <ac:picMkLst>
            <pc:docMk/>
            <pc:sldMk cId="3122141575" sldId="318"/>
            <ac:picMk id="6" creationId="{F88491B1-E9CB-E633-E869-F28FE321BB5C}"/>
          </ac:picMkLst>
        </pc:picChg>
      </pc:sldChg>
      <pc:sldChg chg="modSp add mod">
        <pc:chgData name="David Roco" userId="d2b1aa01-cc4b-4256-a789-e091f3052aa7" providerId="ADAL" clId="{6A50CD25-C340-4470-BCFF-1AAB972A4353}" dt="2024-06-03T16:31:36.986" v="609" actId="14826"/>
        <pc:sldMkLst>
          <pc:docMk/>
          <pc:sldMk cId="781771487" sldId="319"/>
        </pc:sldMkLst>
        <pc:picChg chg="mod">
          <ac:chgData name="David Roco" userId="d2b1aa01-cc4b-4256-a789-e091f3052aa7" providerId="ADAL" clId="{6A50CD25-C340-4470-BCFF-1AAB972A4353}" dt="2024-06-03T16:31:36.986" v="609" actId="14826"/>
          <ac:picMkLst>
            <pc:docMk/>
            <pc:sldMk cId="781771487" sldId="319"/>
            <ac:picMk id="6" creationId="{F88491B1-E9CB-E633-E869-F28FE321BB5C}"/>
          </ac:picMkLst>
        </pc:picChg>
      </pc:sldChg>
      <pc:sldChg chg="modSp add mod">
        <pc:chgData name="David Roco" userId="d2b1aa01-cc4b-4256-a789-e091f3052aa7" providerId="ADAL" clId="{6A50CD25-C340-4470-BCFF-1AAB972A4353}" dt="2024-06-03T16:33:23.797" v="615" actId="1076"/>
        <pc:sldMkLst>
          <pc:docMk/>
          <pc:sldMk cId="3335771159" sldId="320"/>
        </pc:sldMkLst>
        <pc:spChg chg="mod">
          <ac:chgData name="David Roco" userId="d2b1aa01-cc4b-4256-a789-e091f3052aa7" providerId="ADAL" clId="{6A50CD25-C340-4470-BCFF-1AAB972A4353}" dt="2024-06-03T16:32:23.971" v="612" actId="113"/>
          <ac:spMkLst>
            <pc:docMk/>
            <pc:sldMk cId="3335771159" sldId="320"/>
            <ac:spMk id="2" creationId="{F4D2D017-B251-1180-34A6-115310FAD262}"/>
          </ac:spMkLst>
        </pc:spChg>
        <pc:picChg chg="mod">
          <ac:chgData name="David Roco" userId="d2b1aa01-cc4b-4256-a789-e091f3052aa7" providerId="ADAL" clId="{6A50CD25-C340-4470-BCFF-1AAB972A4353}" dt="2024-06-03T16:33:23.797" v="615" actId="1076"/>
          <ac:picMkLst>
            <pc:docMk/>
            <pc:sldMk cId="3335771159" sldId="320"/>
            <ac:picMk id="6" creationId="{F88491B1-E9CB-E633-E869-F28FE321BB5C}"/>
          </ac:picMkLst>
        </pc:picChg>
      </pc:sldChg>
      <pc:sldChg chg="modSp add mod">
        <pc:chgData name="David Roco" userId="d2b1aa01-cc4b-4256-a789-e091f3052aa7" providerId="ADAL" clId="{6A50CD25-C340-4470-BCFF-1AAB972A4353}" dt="2024-06-03T16:33:54.952" v="617" actId="14826"/>
        <pc:sldMkLst>
          <pc:docMk/>
          <pc:sldMk cId="888841264" sldId="321"/>
        </pc:sldMkLst>
        <pc:picChg chg="mod">
          <ac:chgData name="David Roco" userId="d2b1aa01-cc4b-4256-a789-e091f3052aa7" providerId="ADAL" clId="{6A50CD25-C340-4470-BCFF-1AAB972A4353}" dt="2024-06-03T16:33:54.952" v="617" actId="14826"/>
          <ac:picMkLst>
            <pc:docMk/>
            <pc:sldMk cId="888841264" sldId="321"/>
            <ac:picMk id="6" creationId="{F88491B1-E9CB-E633-E869-F28FE321BB5C}"/>
          </ac:picMkLst>
        </pc:picChg>
      </pc:sldChg>
      <pc:sldChg chg="modSp add mod">
        <pc:chgData name="David Roco" userId="d2b1aa01-cc4b-4256-a789-e091f3052aa7" providerId="ADAL" clId="{6A50CD25-C340-4470-BCFF-1AAB972A4353}" dt="2024-06-03T16:35:34.536" v="621" actId="1076"/>
        <pc:sldMkLst>
          <pc:docMk/>
          <pc:sldMk cId="3263021110" sldId="322"/>
        </pc:sldMkLst>
        <pc:picChg chg="mod">
          <ac:chgData name="David Roco" userId="d2b1aa01-cc4b-4256-a789-e091f3052aa7" providerId="ADAL" clId="{6A50CD25-C340-4470-BCFF-1AAB972A4353}" dt="2024-06-03T16:35:34.536" v="621" actId="1076"/>
          <ac:picMkLst>
            <pc:docMk/>
            <pc:sldMk cId="3263021110" sldId="322"/>
            <ac:picMk id="6" creationId="{F88491B1-E9CB-E633-E869-F28FE321BB5C}"/>
          </ac:picMkLst>
        </pc:picChg>
      </pc:sldChg>
      <pc:sldChg chg="modSp add mod">
        <pc:chgData name="David Roco" userId="d2b1aa01-cc4b-4256-a789-e091f3052aa7" providerId="ADAL" clId="{6A50CD25-C340-4470-BCFF-1AAB972A4353}" dt="2024-06-03T16:36:25.689" v="625" actId="1076"/>
        <pc:sldMkLst>
          <pc:docMk/>
          <pc:sldMk cId="2594090193" sldId="323"/>
        </pc:sldMkLst>
        <pc:picChg chg="mod">
          <ac:chgData name="David Roco" userId="d2b1aa01-cc4b-4256-a789-e091f3052aa7" providerId="ADAL" clId="{6A50CD25-C340-4470-BCFF-1AAB972A4353}" dt="2024-06-03T16:36:25.689" v="625" actId="1076"/>
          <ac:picMkLst>
            <pc:docMk/>
            <pc:sldMk cId="2594090193" sldId="323"/>
            <ac:picMk id="6" creationId="{F88491B1-E9CB-E633-E869-F28FE321BB5C}"/>
          </ac:picMkLst>
        </pc:picChg>
      </pc:sldChg>
      <pc:sldChg chg="modSp add mod ord">
        <pc:chgData name="David Roco" userId="d2b1aa01-cc4b-4256-a789-e091f3052aa7" providerId="ADAL" clId="{6A50CD25-C340-4470-BCFF-1AAB972A4353}" dt="2024-06-03T16:40:10.140" v="651" actId="123"/>
        <pc:sldMkLst>
          <pc:docMk/>
          <pc:sldMk cId="1970402269" sldId="324"/>
        </pc:sldMkLst>
        <pc:spChg chg="mod">
          <ac:chgData name="David Roco" userId="d2b1aa01-cc4b-4256-a789-e091f3052aa7" providerId="ADAL" clId="{6A50CD25-C340-4470-BCFF-1AAB972A4353}" dt="2024-06-03T16:38:46.534" v="633" actId="20577"/>
          <ac:spMkLst>
            <pc:docMk/>
            <pc:sldMk cId="1970402269" sldId="324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6:40:10.140" v="651" actId="123"/>
          <ac:spMkLst>
            <pc:docMk/>
            <pc:sldMk cId="1970402269" sldId="324"/>
            <ac:spMk id="3" creationId="{7DB1B525-4D36-DFBB-C3F8-1EFECE023AE2}"/>
          </ac:spMkLst>
        </pc:spChg>
      </pc:sldChg>
      <pc:sldChg chg="addSp delSp modSp add mod">
        <pc:chgData name="David Roco" userId="d2b1aa01-cc4b-4256-a789-e091f3052aa7" providerId="ADAL" clId="{6A50CD25-C340-4470-BCFF-1AAB972A4353}" dt="2024-06-03T18:04:20.290" v="798" actId="5793"/>
        <pc:sldMkLst>
          <pc:docMk/>
          <pc:sldMk cId="3983453265" sldId="325"/>
        </pc:sldMkLst>
        <pc:spChg chg="mod">
          <ac:chgData name="David Roco" userId="d2b1aa01-cc4b-4256-a789-e091f3052aa7" providerId="ADAL" clId="{6A50CD25-C340-4470-BCFF-1AAB972A4353}" dt="2024-06-03T16:40:41.181" v="658" actId="20577"/>
          <ac:spMkLst>
            <pc:docMk/>
            <pc:sldMk cId="3983453265" sldId="325"/>
            <ac:spMk id="2" creationId="{F4D2D017-B251-1180-34A6-115310FAD262}"/>
          </ac:spMkLst>
        </pc:spChg>
        <pc:spChg chg="del mod">
          <ac:chgData name="David Roco" userId="d2b1aa01-cc4b-4256-a789-e091f3052aa7" providerId="ADAL" clId="{6A50CD25-C340-4470-BCFF-1AAB972A4353}" dt="2024-06-03T16:42:08.797" v="673"/>
          <ac:spMkLst>
            <pc:docMk/>
            <pc:sldMk cId="3983453265" sldId="325"/>
            <ac:spMk id="3" creationId="{7DB1B525-4D36-DFBB-C3F8-1EFECE023AE2}"/>
          </ac:spMkLst>
        </pc:spChg>
        <pc:spChg chg="add mod">
          <ac:chgData name="David Roco" userId="d2b1aa01-cc4b-4256-a789-e091f3052aa7" providerId="ADAL" clId="{6A50CD25-C340-4470-BCFF-1AAB972A4353}" dt="2024-06-03T18:04:20.290" v="798" actId="5793"/>
          <ac:spMkLst>
            <pc:docMk/>
            <pc:sldMk cId="3983453265" sldId="325"/>
            <ac:spMk id="4" creationId="{13BEE6F6-124B-A425-0D00-A11F995F38AB}"/>
          </ac:spMkLst>
        </pc:spChg>
      </pc:sldChg>
      <pc:sldChg chg="modSp add mod">
        <pc:chgData name="David Roco" userId="d2b1aa01-cc4b-4256-a789-e091f3052aa7" providerId="ADAL" clId="{6A50CD25-C340-4470-BCFF-1AAB972A4353}" dt="2024-06-03T16:45:14.581" v="703" actId="1076"/>
        <pc:sldMkLst>
          <pc:docMk/>
          <pc:sldMk cId="835854589" sldId="326"/>
        </pc:sldMkLst>
        <pc:spChg chg="mod">
          <ac:chgData name="David Roco" userId="d2b1aa01-cc4b-4256-a789-e091f3052aa7" providerId="ADAL" clId="{6A50CD25-C340-4470-BCFF-1AAB972A4353}" dt="2024-06-03T16:45:14.581" v="703" actId="1076"/>
          <ac:spMkLst>
            <pc:docMk/>
            <pc:sldMk cId="835854589" sldId="326"/>
            <ac:spMk id="4" creationId="{13BEE6F6-124B-A425-0D00-A11F995F38AB}"/>
          </ac:spMkLst>
        </pc:spChg>
      </pc:sldChg>
      <pc:sldChg chg="modSp add mod">
        <pc:chgData name="David Roco" userId="d2b1aa01-cc4b-4256-a789-e091f3052aa7" providerId="ADAL" clId="{6A50CD25-C340-4470-BCFF-1AAB972A4353}" dt="2024-06-03T16:49:43.164" v="794" actId="1076"/>
        <pc:sldMkLst>
          <pc:docMk/>
          <pc:sldMk cId="1623811661" sldId="327"/>
        </pc:sldMkLst>
        <pc:spChg chg="mod">
          <ac:chgData name="David Roco" userId="d2b1aa01-cc4b-4256-a789-e091f3052aa7" providerId="ADAL" clId="{6A50CD25-C340-4470-BCFF-1AAB972A4353}" dt="2024-06-03T16:49:34.920" v="792" actId="6549"/>
          <ac:spMkLst>
            <pc:docMk/>
            <pc:sldMk cId="1623811661" sldId="327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6:49:43.164" v="794" actId="1076"/>
          <ac:spMkLst>
            <pc:docMk/>
            <pc:sldMk cId="1623811661" sldId="327"/>
            <ac:spMk id="4" creationId="{13BEE6F6-124B-A425-0D00-A11F995F38AB}"/>
          </ac:spMkLst>
        </pc:spChg>
      </pc:sldChg>
      <pc:sldChg chg="addSp delSp modSp add mod">
        <pc:chgData name="David Roco" userId="d2b1aa01-cc4b-4256-a789-e091f3052aa7" providerId="ADAL" clId="{6A50CD25-C340-4470-BCFF-1AAB972A4353}" dt="2024-06-03T18:28:04.124" v="1218" actId="1076"/>
        <pc:sldMkLst>
          <pc:docMk/>
          <pc:sldMk cId="1118856081" sldId="328"/>
        </pc:sldMkLst>
        <pc:spChg chg="del mod">
          <ac:chgData name="David Roco" userId="d2b1aa01-cc4b-4256-a789-e091f3052aa7" providerId="ADAL" clId="{6A50CD25-C340-4470-BCFF-1AAB972A4353}" dt="2024-06-03T18:06:07.569" v="801" actId="478"/>
          <ac:spMkLst>
            <pc:docMk/>
            <pc:sldMk cId="1118856081" sldId="328"/>
            <ac:spMk id="4" creationId="{13BEE6F6-124B-A425-0D00-A11F995F38AB}"/>
          </ac:spMkLst>
        </pc:spChg>
        <pc:picChg chg="add mod">
          <ac:chgData name="David Roco" userId="d2b1aa01-cc4b-4256-a789-e091f3052aa7" providerId="ADAL" clId="{6A50CD25-C340-4470-BCFF-1AAB972A4353}" dt="2024-06-03T18:07:29.787" v="809" actId="1076"/>
          <ac:picMkLst>
            <pc:docMk/>
            <pc:sldMk cId="1118856081" sldId="328"/>
            <ac:picMk id="5" creationId="{06AF649B-FEBA-A247-F420-A42D000F56D3}"/>
          </ac:picMkLst>
        </pc:picChg>
        <pc:picChg chg="add mod">
          <ac:chgData name="David Roco" userId="d2b1aa01-cc4b-4256-a789-e091f3052aa7" providerId="ADAL" clId="{6A50CD25-C340-4470-BCFF-1AAB972A4353}" dt="2024-06-03T18:28:04.124" v="1218" actId="1076"/>
          <ac:picMkLst>
            <pc:docMk/>
            <pc:sldMk cId="1118856081" sldId="328"/>
            <ac:picMk id="7" creationId="{645716F1-2A53-E889-AD10-BE5ABBDBE381}"/>
          </ac:picMkLst>
        </pc:picChg>
      </pc:sldChg>
      <pc:sldChg chg="add del">
        <pc:chgData name="David Roco" userId="d2b1aa01-cc4b-4256-a789-e091f3052aa7" providerId="ADAL" clId="{6A50CD25-C340-4470-BCFF-1AAB972A4353}" dt="2024-06-03T18:11:55.588" v="811" actId="47"/>
        <pc:sldMkLst>
          <pc:docMk/>
          <pc:sldMk cId="1034108907" sldId="329"/>
        </pc:sldMkLst>
      </pc:sldChg>
      <pc:sldChg chg="delSp modSp add mod">
        <pc:chgData name="David Roco" userId="d2b1aa01-cc4b-4256-a789-e091f3052aa7" providerId="ADAL" clId="{6A50CD25-C340-4470-BCFF-1AAB972A4353}" dt="2024-06-03T18:27:43.896" v="1216"/>
        <pc:sldMkLst>
          <pc:docMk/>
          <pc:sldMk cId="1278142684" sldId="329"/>
        </pc:sldMkLst>
        <pc:spChg chg="mod">
          <ac:chgData name="David Roco" userId="d2b1aa01-cc4b-4256-a789-e091f3052aa7" providerId="ADAL" clId="{6A50CD25-C340-4470-BCFF-1AAB972A4353}" dt="2024-06-03T18:19:19.485" v="871" actId="20577"/>
          <ac:spMkLst>
            <pc:docMk/>
            <pc:sldMk cId="1278142684" sldId="329"/>
            <ac:spMk id="2" creationId="{F4D2D017-B251-1180-34A6-115310FAD262}"/>
          </ac:spMkLst>
        </pc:spChg>
        <pc:spChg chg="mod">
          <ac:chgData name="David Roco" userId="d2b1aa01-cc4b-4256-a789-e091f3052aa7" providerId="ADAL" clId="{6A50CD25-C340-4470-BCFF-1AAB972A4353}" dt="2024-06-03T18:27:43.896" v="1216"/>
          <ac:spMkLst>
            <pc:docMk/>
            <pc:sldMk cId="1278142684" sldId="329"/>
            <ac:spMk id="4" creationId="{CAD07D4F-3268-E267-D26D-851FB974C1BD}"/>
          </ac:spMkLst>
        </pc:spChg>
        <pc:spChg chg="del">
          <ac:chgData name="David Roco" userId="d2b1aa01-cc4b-4256-a789-e091f3052aa7" providerId="ADAL" clId="{6A50CD25-C340-4470-BCFF-1AAB972A4353}" dt="2024-06-03T18:20:09.792" v="937" actId="478"/>
          <ac:spMkLst>
            <pc:docMk/>
            <pc:sldMk cId="1278142684" sldId="329"/>
            <ac:spMk id="5" creationId="{3F6B4B27-351F-C048-3DC6-CAF4D03E28EE}"/>
          </ac:spMkLst>
        </pc:spChg>
        <pc:spChg chg="del">
          <ac:chgData name="David Roco" userId="d2b1aa01-cc4b-4256-a789-e091f3052aa7" providerId="ADAL" clId="{6A50CD25-C340-4470-BCFF-1AAB972A4353}" dt="2024-06-03T18:20:12.449" v="938" actId="478"/>
          <ac:spMkLst>
            <pc:docMk/>
            <pc:sldMk cId="1278142684" sldId="329"/>
            <ac:spMk id="12" creationId="{F7C47EB6-BFFE-B761-B6E6-1BA52006A678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562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23480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88274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71583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382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34486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2115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52896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35228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07845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77664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113B283-A295-4E2E-A836-7E50B20D82BD}" type="datetimeFigureOut">
              <a:rPr lang="es-AR" smtClean="0"/>
              <a:t>3/6/2024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A5C4D88-9E2D-47E7-816A-8D181F3D153F}" type="slidenum">
              <a:rPr lang="es-AR" smtClean="0"/>
              <a:t>‹Nº›</a:t>
            </a:fld>
            <a:endParaRPr lang="es-A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257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desarrolladoresweb.org/css/ejemplos-de-css-y-ejercicios-resueltos/#Ejercicios_propuesto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DEB19CF4-5187-2520-C92A-B9C597BF248F}"/>
              </a:ext>
            </a:extLst>
          </p:cNvPr>
          <p:cNvSpPr txBox="1"/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i="1" spc="-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Curso: Fundamentos de la Programación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7EEE973-BDD5-C3F1-771A-63F12A4CB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9569" y="2569029"/>
            <a:ext cx="4136518" cy="2321336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34B59B-F224-99E5-1C58-4D83B6B46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6031" y="2771019"/>
            <a:ext cx="5293455" cy="2841960"/>
          </a:xfrm>
        </p:spPr>
        <p:txBody>
          <a:bodyPr vert="horz" lIns="0" tIns="45720" rIns="0" bIns="45720" rtlCol="0">
            <a:normAutofit/>
          </a:bodyPr>
          <a:lstStyle/>
          <a:p>
            <a:pPr algn="just"/>
            <a:r>
              <a:rPr lang="en-US" sz="4000" b="1" dirty="0" err="1"/>
              <a:t>Clase</a:t>
            </a:r>
            <a:r>
              <a:rPr lang="en-US" sz="4000" b="1" dirty="0"/>
              <a:t> 7.</a:t>
            </a:r>
          </a:p>
          <a:p>
            <a:pPr algn="just"/>
            <a:r>
              <a:rPr lang="en-US" sz="4000" b="1" dirty="0"/>
              <a:t>CSS  </a:t>
            </a:r>
          </a:p>
          <a:p>
            <a:pPr marL="0" indent="0" algn="just">
              <a:buNone/>
            </a:pPr>
            <a:r>
              <a:rPr lang="es-ES" sz="4000" b="1" dirty="0" err="1"/>
              <a:t>Cascading</a:t>
            </a:r>
            <a:r>
              <a:rPr lang="es-ES" sz="4000" b="1" dirty="0"/>
              <a:t> Style </a:t>
            </a:r>
            <a:r>
              <a:rPr lang="es-ES" sz="4000" b="1" dirty="0" err="1"/>
              <a:t>Sheets</a:t>
            </a:r>
            <a:endParaRPr lang="en-US" sz="4000" b="1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AEB7E46-5B10-42CA-EF77-A8ADE79F5C4E}"/>
              </a:ext>
            </a:extLst>
          </p:cNvPr>
          <p:cNvSpPr txBox="1"/>
          <p:nvPr/>
        </p:nvSpPr>
        <p:spPr>
          <a:xfrm>
            <a:off x="3146323" y="2923404"/>
            <a:ext cx="3084844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</a:pPr>
            <a:endParaRPr lang="en-US" sz="1500" b="1" i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364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315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Básicos</a:t>
            </a:r>
            <a:endParaRPr lang="es-AR" sz="24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DB1B525-4D36-DFBB-C3F8-1EFECE023AE2}"/>
              </a:ext>
            </a:extLst>
          </p:cNvPr>
          <p:cNvSpPr txBox="1"/>
          <p:nvPr/>
        </p:nvSpPr>
        <p:spPr>
          <a:xfrm>
            <a:off x="2960914" y="1924654"/>
            <a:ext cx="570411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Selector de Etiqueta: </a:t>
            </a:r>
          </a:p>
          <a:p>
            <a:pPr lvl="1"/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			</a:t>
            </a:r>
            <a:r>
              <a:rPr lang="es-ES" sz="3200" dirty="0"/>
              <a:t>p { ... 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Selector de Clase: </a:t>
            </a:r>
          </a:p>
          <a:p>
            <a:pPr lvl="2"/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		</a:t>
            </a:r>
            <a:r>
              <a:rPr lang="es-ES" sz="3200" dirty="0"/>
              <a:t>.clase { ... 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Selector de ID: </a:t>
            </a:r>
          </a:p>
          <a:p>
            <a:pPr lvl="3"/>
            <a:r>
              <a:rPr lang="es-ES" sz="3200" dirty="0"/>
              <a:t>	#id { ... 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Selector Universal: </a:t>
            </a:r>
          </a:p>
          <a:p>
            <a:pPr lvl="3"/>
            <a:r>
              <a:rPr lang="es-ES" sz="3200" dirty="0"/>
              <a:t>	* { ... }</a:t>
            </a:r>
            <a:endParaRPr lang="es-AR" sz="3200" dirty="0"/>
          </a:p>
        </p:txBody>
      </p:sp>
    </p:spTree>
    <p:extLst>
      <p:ext uri="{BB962C8B-B14F-4D97-AF65-F5344CB8AC3E}">
        <p14:creationId xmlns:p14="http://schemas.microsoft.com/office/powerpoint/2010/main" val="2398916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315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 de Atributo Simple</a:t>
            </a:r>
            <a:endParaRPr lang="es-AR" sz="24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DB1B525-4D36-DFBB-C3F8-1EFECE023AE2}"/>
              </a:ext>
            </a:extLst>
          </p:cNvPr>
          <p:cNvSpPr txBox="1"/>
          <p:nvPr/>
        </p:nvSpPr>
        <p:spPr>
          <a:xfrm>
            <a:off x="4016828" y="1859340"/>
            <a:ext cx="57041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a </a:t>
            </a:r>
            <a:r>
              <a:rPr lang="es-ES" sz="3200" dirty="0">
                <a:solidFill>
                  <a:srgbClr val="FF0066"/>
                </a:solidFill>
              </a:rPr>
              <a:t>[target] </a:t>
            </a:r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		</a:t>
            </a:r>
            <a:r>
              <a:rPr lang="es-ES" sz="3200" dirty="0">
                <a:solidFill>
                  <a:srgbClr val="00B050"/>
                </a:solidFill>
              </a:rPr>
              <a:t>color</a:t>
            </a:r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: red;</a:t>
            </a:r>
          </a:p>
          <a:p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}</a:t>
            </a:r>
            <a:endParaRPr lang="es-ES" sz="32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01968ED-6E55-BC84-659D-F50D0E783725}"/>
              </a:ext>
            </a:extLst>
          </p:cNvPr>
          <p:cNvSpPr txBox="1"/>
          <p:nvPr/>
        </p:nvSpPr>
        <p:spPr>
          <a:xfrm>
            <a:off x="2210895" y="4266296"/>
            <a:ext cx="77670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/>
              <a:t>Este selector aplicará el color rojo a todos los elementos </a:t>
            </a:r>
            <a:r>
              <a:rPr lang="es-ES" sz="2400" dirty="0">
                <a:solidFill>
                  <a:srgbClr val="FF0066"/>
                </a:solidFill>
              </a:rPr>
              <a:t>&lt;a&gt;</a:t>
            </a:r>
            <a:r>
              <a:rPr lang="es-ES" sz="2400" dirty="0"/>
              <a:t> </a:t>
            </a:r>
          </a:p>
          <a:p>
            <a:r>
              <a:rPr lang="es-ES" sz="2400" dirty="0"/>
              <a:t>que tengan el atributo </a:t>
            </a:r>
            <a:r>
              <a:rPr lang="es-ES" sz="2400" dirty="0">
                <a:solidFill>
                  <a:srgbClr val="FF0066"/>
                </a:solidFill>
              </a:rPr>
              <a:t>target</a:t>
            </a:r>
            <a:r>
              <a:rPr lang="es-ES" dirty="0"/>
              <a:t>.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605571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 de Atributo con Valor Específico</a:t>
            </a:r>
            <a:endParaRPr lang="es-AR" sz="24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DB1B525-4D36-DFBB-C3F8-1EFECE023AE2}"/>
              </a:ext>
            </a:extLst>
          </p:cNvPr>
          <p:cNvSpPr txBox="1"/>
          <p:nvPr/>
        </p:nvSpPr>
        <p:spPr>
          <a:xfrm>
            <a:off x="4016828" y="1859340"/>
            <a:ext cx="57041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a </a:t>
            </a:r>
            <a:r>
              <a:rPr lang="es-ES" sz="3200" dirty="0">
                <a:solidFill>
                  <a:srgbClr val="FF0066"/>
                </a:solidFill>
              </a:rPr>
              <a:t>[target=</a:t>
            </a:r>
            <a:r>
              <a:rPr lang="es-ES" sz="3200" dirty="0">
                <a:solidFill>
                  <a:srgbClr val="00B050"/>
                </a:solidFill>
              </a:rPr>
              <a:t>“_</a:t>
            </a:r>
            <a:r>
              <a:rPr lang="es-ES" sz="3200" dirty="0" err="1">
                <a:solidFill>
                  <a:srgbClr val="00B050"/>
                </a:solidFill>
              </a:rPr>
              <a:t>blank</a:t>
            </a:r>
            <a:r>
              <a:rPr lang="es-ES" sz="3200" dirty="0">
                <a:solidFill>
                  <a:srgbClr val="00B050"/>
                </a:solidFill>
              </a:rPr>
              <a:t>”</a:t>
            </a:r>
            <a:r>
              <a:rPr lang="es-ES" sz="3200" dirty="0">
                <a:solidFill>
                  <a:srgbClr val="FF0066"/>
                </a:solidFill>
              </a:rPr>
              <a:t>] </a:t>
            </a:r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		</a:t>
            </a:r>
            <a:r>
              <a:rPr lang="es-ES" sz="3200" dirty="0">
                <a:solidFill>
                  <a:srgbClr val="00B050"/>
                </a:solidFill>
              </a:rPr>
              <a:t>color</a:t>
            </a:r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es-ES" sz="3200" dirty="0" err="1">
                <a:solidFill>
                  <a:schemeClr val="bg2">
                    <a:lumMod val="50000"/>
                  </a:schemeClr>
                </a:solidFill>
              </a:rPr>
              <a:t>green</a:t>
            </a:r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  <a:p>
            <a:r>
              <a:rPr lang="es-ES" sz="3200" dirty="0">
                <a:solidFill>
                  <a:schemeClr val="bg2">
                    <a:lumMod val="50000"/>
                  </a:schemeClr>
                </a:solidFill>
              </a:rPr>
              <a:t>}</a:t>
            </a:r>
            <a:endParaRPr lang="es-ES" sz="32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01968ED-6E55-BC84-659D-F50D0E783725}"/>
              </a:ext>
            </a:extLst>
          </p:cNvPr>
          <p:cNvSpPr txBox="1"/>
          <p:nvPr/>
        </p:nvSpPr>
        <p:spPr>
          <a:xfrm>
            <a:off x="2210895" y="4266296"/>
            <a:ext cx="77670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/>
              <a:t>Este selector aplicará el color rojo a todos los elementos </a:t>
            </a:r>
            <a:r>
              <a:rPr lang="es-ES" sz="2400" dirty="0">
                <a:solidFill>
                  <a:srgbClr val="FF0066"/>
                </a:solidFill>
              </a:rPr>
              <a:t>&lt;a&gt;</a:t>
            </a:r>
            <a:r>
              <a:rPr lang="es-ES" sz="2400" dirty="0"/>
              <a:t> </a:t>
            </a:r>
          </a:p>
          <a:p>
            <a:r>
              <a:rPr lang="es-ES" sz="2400" dirty="0"/>
              <a:t>que tengan el atributo </a:t>
            </a:r>
            <a:r>
              <a:rPr lang="es-ES" sz="2400" dirty="0">
                <a:solidFill>
                  <a:srgbClr val="FF0066"/>
                </a:solidFill>
              </a:rPr>
              <a:t>target </a:t>
            </a:r>
            <a:r>
              <a:rPr lang="es-ES" sz="2400" dirty="0"/>
              <a:t>con el valor </a:t>
            </a:r>
            <a:r>
              <a:rPr lang="es-ES" sz="2400" dirty="0">
                <a:solidFill>
                  <a:srgbClr val="00B050"/>
                </a:solidFill>
              </a:rPr>
              <a:t>“_</a:t>
            </a:r>
            <a:r>
              <a:rPr lang="es-ES" sz="2400" dirty="0" err="1">
                <a:solidFill>
                  <a:srgbClr val="00B050"/>
                </a:solidFill>
              </a:rPr>
              <a:t>blank</a:t>
            </a:r>
            <a:r>
              <a:rPr lang="es-ES" sz="2400" dirty="0">
                <a:solidFill>
                  <a:srgbClr val="00B050"/>
                </a:solidFill>
              </a:rPr>
              <a:t>”</a:t>
            </a:r>
            <a:r>
              <a:rPr lang="es-ES" dirty="0"/>
              <a:t>.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08081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Combinadores.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2" y="1866314"/>
            <a:ext cx="8405751" cy="392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898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Combinadores.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3090" y="1866314"/>
            <a:ext cx="8355914" cy="392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02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Combinadores.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3090" y="1896987"/>
            <a:ext cx="8355914" cy="385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44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Combinadores.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3090" y="1915092"/>
            <a:ext cx="8355914" cy="382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856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</a:t>
            </a:r>
            <a:r>
              <a:rPr lang="es-ES" sz="3200" b="1" dirty="0" err="1"/>
              <a:t>Pseudo-clases</a:t>
            </a:r>
            <a:r>
              <a:rPr lang="es-ES" sz="3200" b="1" dirty="0"/>
              <a:t>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00622" y="1915092"/>
            <a:ext cx="7600850" cy="382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731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</a:t>
            </a:r>
            <a:r>
              <a:rPr lang="es-ES" sz="3200" b="1" dirty="0" err="1"/>
              <a:t>Pseudo-clases</a:t>
            </a:r>
            <a:r>
              <a:rPr lang="es-ES" sz="3200" b="1" dirty="0"/>
              <a:t>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00622" y="2380734"/>
            <a:ext cx="7600850" cy="2891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383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</a:t>
            </a:r>
            <a:r>
              <a:rPr lang="es-ES" sz="3200" b="1" dirty="0" err="1"/>
              <a:t>Pseudo-clases</a:t>
            </a:r>
            <a:r>
              <a:rPr lang="es-ES" sz="3200" b="1" dirty="0"/>
              <a:t>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23651" y="1954796"/>
            <a:ext cx="7544697" cy="325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41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1121229" y="892629"/>
            <a:ext cx="2714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600" b="1" dirty="0"/>
              <a:t>¿Qué es CSS?</a:t>
            </a:r>
            <a:endParaRPr lang="es-AR" sz="28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DB1B525-4D36-DFBB-C3F8-1EFECE023AE2}"/>
              </a:ext>
            </a:extLst>
          </p:cNvPr>
          <p:cNvSpPr txBox="1"/>
          <p:nvPr/>
        </p:nvSpPr>
        <p:spPr>
          <a:xfrm>
            <a:off x="1328057" y="2189572"/>
            <a:ext cx="10123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solidFill>
                  <a:schemeClr val="accent2">
                    <a:lumMod val="75000"/>
                  </a:schemeClr>
                </a:solidFill>
              </a:rPr>
              <a:t>CSS (</a:t>
            </a:r>
            <a:r>
              <a:rPr lang="es-ES" sz="2400" dirty="0" err="1">
                <a:solidFill>
                  <a:schemeClr val="accent2">
                    <a:lumMod val="75000"/>
                  </a:schemeClr>
                </a:solidFill>
              </a:rPr>
              <a:t>Cascading</a:t>
            </a:r>
            <a:r>
              <a:rPr lang="es-ES" sz="2400" dirty="0">
                <a:solidFill>
                  <a:schemeClr val="accent2">
                    <a:lumMod val="75000"/>
                  </a:schemeClr>
                </a:solidFill>
              </a:rPr>
              <a:t> Style </a:t>
            </a:r>
            <a:r>
              <a:rPr lang="es-ES" sz="2400" dirty="0" err="1">
                <a:solidFill>
                  <a:schemeClr val="accent2">
                    <a:lumMod val="75000"/>
                  </a:schemeClr>
                </a:solidFill>
              </a:rPr>
              <a:t>Sheets</a:t>
            </a:r>
            <a:r>
              <a:rPr lang="es-ES" sz="2400" dirty="0">
                <a:solidFill>
                  <a:schemeClr val="accent2">
                    <a:lumMod val="75000"/>
                  </a:schemeClr>
                </a:solidFill>
              </a:rPr>
              <a:t>) es un lenguaje utilizado para describir la presentación de un documento HTML. CSS controla el aspecto visual de los elementos HTML en una página web.</a:t>
            </a:r>
            <a:endParaRPr lang="es-AR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3FAC144-667A-035F-0281-8A356B39A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886" y="3503707"/>
            <a:ext cx="4865914" cy="271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3292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</a:t>
            </a:r>
            <a:r>
              <a:rPr lang="es-ES" sz="3200" b="1" dirty="0" err="1"/>
              <a:t>Pseudo-clases</a:t>
            </a:r>
            <a:r>
              <a:rPr lang="es-ES" sz="3200" b="1" dirty="0"/>
              <a:t>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23651" y="1989882"/>
            <a:ext cx="7544697" cy="318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771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</a:t>
            </a:r>
            <a:r>
              <a:rPr lang="es-AR" sz="3200" b="1" dirty="0" err="1"/>
              <a:t>Pseudo-elementos</a:t>
            </a:r>
            <a:r>
              <a:rPr lang="es-ES" sz="3200" b="1" dirty="0"/>
              <a:t>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99562" y="2053890"/>
            <a:ext cx="8592876" cy="384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71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</a:t>
            </a:r>
            <a:r>
              <a:rPr lang="es-AR" sz="3200" b="1" dirty="0" err="1"/>
              <a:t>Pseudo-elementos</a:t>
            </a:r>
            <a:r>
              <a:rPr lang="es-ES" sz="3200" b="1" dirty="0"/>
              <a:t>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99562" y="2486153"/>
            <a:ext cx="8592876" cy="298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8412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</a:t>
            </a:r>
            <a:r>
              <a:rPr lang="es-AR" sz="3200" b="1" dirty="0" err="1"/>
              <a:t>Pseudo-elementos</a:t>
            </a:r>
            <a:r>
              <a:rPr lang="es-ES" sz="3200" b="1" dirty="0"/>
              <a:t>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71620" y="2181353"/>
            <a:ext cx="9248759" cy="341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0211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9764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Selectores de </a:t>
            </a:r>
            <a:r>
              <a:rPr lang="es-AR" sz="3200" b="1" dirty="0" err="1"/>
              <a:t>Pseudo-elementos</a:t>
            </a:r>
            <a:r>
              <a:rPr lang="es-ES" sz="3200" b="1" dirty="0"/>
              <a:t>.</a:t>
            </a:r>
            <a:endParaRPr lang="es-AR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88491B1-E9CB-E633-E869-F28FE321B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92554" y="1920095"/>
            <a:ext cx="9206891" cy="388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0901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51707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b="1" dirty="0"/>
              <a:t>E</a:t>
            </a:r>
            <a:r>
              <a:rPr lang="es-ES" sz="3200" b="1" dirty="0"/>
              <a:t>l Modelo de Caja de CSS</a:t>
            </a:r>
            <a:endParaRPr lang="es-AR" sz="24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DB1B525-4D36-DFBB-C3F8-1EFECE023AE2}"/>
              </a:ext>
            </a:extLst>
          </p:cNvPr>
          <p:cNvSpPr txBox="1"/>
          <p:nvPr/>
        </p:nvSpPr>
        <p:spPr>
          <a:xfrm>
            <a:off x="1032570" y="1721256"/>
            <a:ext cx="1012371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3200" dirty="0"/>
              <a:t>El Modelo de Caja de CSS describe cómo los elementos HTML son representados como cajas rectangulares en una página web. Este modelo consiste en los siguientes componentes: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sz="3200" dirty="0">
                <a:solidFill>
                  <a:srgbClr val="00B050"/>
                </a:solidFill>
              </a:rPr>
              <a:t>Contenido (Content)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sz="3200" dirty="0">
                <a:solidFill>
                  <a:srgbClr val="00B050"/>
                </a:solidFill>
              </a:rPr>
              <a:t>Relleno (</a:t>
            </a:r>
            <a:r>
              <a:rPr lang="es-ES" sz="3200" dirty="0" err="1">
                <a:solidFill>
                  <a:srgbClr val="00B050"/>
                </a:solidFill>
              </a:rPr>
              <a:t>Padding</a:t>
            </a:r>
            <a:r>
              <a:rPr lang="es-ES" sz="3200" dirty="0">
                <a:solidFill>
                  <a:srgbClr val="00B050"/>
                </a:solidFill>
              </a:rPr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sz="3200" dirty="0">
                <a:solidFill>
                  <a:srgbClr val="00B050"/>
                </a:solidFill>
              </a:rPr>
              <a:t>Borde (</a:t>
            </a:r>
            <a:r>
              <a:rPr lang="es-ES" sz="3200" dirty="0" err="1">
                <a:solidFill>
                  <a:srgbClr val="00B050"/>
                </a:solidFill>
              </a:rPr>
              <a:t>Border</a:t>
            </a:r>
            <a:r>
              <a:rPr lang="es-ES" sz="3200" dirty="0">
                <a:solidFill>
                  <a:srgbClr val="00B050"/>
                </a:solidFill>
              </a:rPr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s-ES" sz="3200" dirty="0">
                <a:solidFill>
                  <a:srgbClr val="00B050"/>
                </a:solidFill>
              </a:rPr>
              <a:t>Margen (</a:t>
            </a:r>
            <a:r>
              <a:rPr lang="es-ES" sz="3200" dirty="0" err="1">
                <a:solidFill>
                  <a:srgbClr val="00B050"/>
                </a:solidFill>
              </a:rPr>
              <a:t>Margin</a:t>
            </a:r>
            <a:r>
              <a:rPr lang="es-ES" sz="3200" dirty="0">
                <a:solidFill>
                  <a:srgbClr val="00B050"/>
                </a:solidFill>
              </a:rPr>
              <a:t>)</a:t>
            </a:r>
            <a:endParaRPr lang="es-AR" sz="3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04022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0757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Componentes del Modelo de Caja</a:t>
            </a:r>
            <a:endParaRPr lang="es-AR" sz="24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3BEE6F6-124B-A425-0D00-A11F995F38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199" y="1905978"/>
            <a:ext cx="10139314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AR" altLang="es-A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Contenido (Content)</a:t>
            </a:r>
            <a:endParaRPr kumimoji="0" lang="es-AR" altLang="es-A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s-AR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área donde se encuentra el texto o los elementos hijos.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s-AR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Este es el espacio más interno de la caja y contiene el contenido real del elemento.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s-AR" altLang="es-AR" dirty="0"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s-AR" altLang="es-A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s-AR" altLang="es-AR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AR" altLang="es-A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Relleno (</a:t>
            </a:r>
            <a:r>
              <a:rPr kumimoji="0" lang="es-AR" altLang="es-A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Padding</a:t>
            </a:r>
            <a:r>
              <a:rPr kumimoji="0" lang="es-AR" altLang="es-A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endParaRPr kumimoji="0" lang="es-AR" altLang="es-A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s-AR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espacio entre el contenido y el borde.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s-AR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relleno no tiene color por defecto, pero puedes asignarle uno.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s-AR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relleno aumenta el tamaño total del área ocupada por el elemento sin afectar su posición.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AR" altLang="es-A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4532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0757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Componentes del Modelo de Caja</a:t>
            </a:r>
            <a:endParaRPr lang="es-AR" sz="24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3BEE6F6-124B-A425-0D00-A11F995F38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4763" y="2240517"/>
            <a:ext cx="9719327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kumimoji="0" lang="es-AR" altLang="es-A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Borde (</a:t>
            </a:r>
            <a:r>
              <a:rPr kumimoji="0" lang="es-AR" altLang="es-A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Border</a:t>
            </a:r>
            <a:r>
              <a:rPr kumimoji="0" lang="es-AR" altLang="es-A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s-ES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contorno alrededor del contenido y el relleno.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s-ES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Puedes ajustar el grosor, estilo y color del borde.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s-ES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borde también afecta el tamaño total del elemento.</a:t>
            </a:r>
            <a:endParaRPr lang="es-AR" altLang="es-AR" dirty="0"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s-AR" altLang="es-A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4"/>
              <a:tabLst/>
            </a:pPr>
            <a:r>
              <a:rPr kumimoji="0" lang="es-AR" altLang="es-A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Margen (</a:t>
            </a:r>
            <a:r>
              <a:rPr kumimoji="0" lang="es-AR" altLang="es-A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Margin</a:t>
            </a:r>
            <a:r>
              <a:rPr kumimoji="0" lang="es-AR" altLang="es-A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s-ES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espacio externo que separa el borde de un elemento del borde de otros elementos.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s-ES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margen puede ser transparente y se utiliza para espaciar elementos entre sí.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s-ES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Los márgenes adyacentes pueden colapsar, tomando el mayor de los valores de los 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ES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márgenes en lugar de sumarse.</a:t>
            </a:r>
            <a:r>
              <a:rPr kumimoji="0" lang="es-AR" altLang="es-A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AR" altLang="es-A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8545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0757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Visualización del Modelo de Caja</a:t>
            </a:r>
            <a:endParaRPr lang="es-AR" sz="24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3BEE6F6-124B-A425-0D00-A11F995F38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54047" y="1995053"/>
            <a:ext cx="3080759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+-----------------------------+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 </a:t>
            </a:r>
            <a:r>
              <a:rPr lang="es-AR" altLang="es-AR" dirty="0" err="1">
                <a:latin typeface="Arial" panose="020B0604020202020204" pitchFamily="34" charset="0"/>
              </a:rPr>
              <a:t>Margin</a:t>
            </a:r>
            <a:r>
              <a:rPr lang="es-AR" altLang="es-AR" dirty="0">
                <a:latin typeface="Arial" panose="020B0604020202020204" pitchFamily="34" charset="0"/>
              </a:rPr>
              <a:t> (Margen)     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+------------------------+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|  </a:t>
            </a:r>
            <a:r>
              <a:rPr lang="es-AR" altLang="es-AR" dirty="0" err="1">
                <a:latin typeface="Arial" panose="020B0604020202020204" pitchFamily="34" charset="0"/>
              </a:rPr>
              <a:t>Border</a:t>
            </a:r>
            <a:r>
              <a:rPr lang="es-AR" altLang="es-AR" dirty="0">
                <a:latin typeface="Arial" panose="020B0604020202020204" pitchFamily="34" charset="0"/>
              </a:rPr>
              <a:t> (Borde)     |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|  +--------------------+ |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|  |  </a:t>
            </a:r>
            <a:r>
              <a:rPr lang="es-AR" altLang="es-AR" dirty="0" err="1">
                <a:latin typeface="Arial" panose="020B0604020202020204" pitchFamily="34" charset="0"/>
              </a:rPr>
              <a:t>Padding</a:t>
            </a:r>
            <a:r>
              <a:rPr lang="es-AR" altLang="es-AR" dirty="0">
                <a:latin typeface="Arial" panose="020B0604020202020204" pitchFamily="34" charset="0"/>
              </a:rPr>
              <a:t>          |  |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|  |  (Relleno)         |  |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|  | +-----------------+|  |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|  | |  Content       | |  |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|  | | (Contenido)  | |  |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|  | +----------------+ |  |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|  +--------------------+  |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|  +-------------------------+  |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AR" altLang="es-AR" dirty="0">
                <a:latin typeface="Arial" panose="020B0604020202020204" pitchFamily="34" charset="0"/>
              </a:rPr>
              <a:t>+------------------------------+</a:t>
            </a:r>
          </a:p>
        </p:txBody>
      </p:sp>
    </p:spTree>
    <p:extLst>
      <p:ext uri="{BB962C8B-B14F-4D97-AF65-F5344CB8AC3E}">
        <p14:creationId xmlns:p14="http://schemas.microsoft.com/office/powerpoint/2010/main" val="16238116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0757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Visualización del Modelo de Caja</a:t>
            </a:r>
            <a:endParaRPr lang="es-AR" sz="2400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6AF649B-FEBA-A247-F420-A42D000F5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56" y="2635209"/>
            <a:ext cx="3302170" cy="158758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45716F1-2A53-E889-AD10-BE5ABBDBE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3418" y="1807028"/>
            <a:ext cx="3505726" cy="444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56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51707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b="1" dirty="0"/>
              <a:t>¿Por qué usar CSS?</a:t>
            </a:r>
            <a:endParaRPr lang="es-AR" sz="24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DB1B525-4D36-DFBB-C3F8-1EFECE023AE2}"/>
              </a:ext>
            </a:extLst>
          </p:cNvPr>
          <p:cNvSpPr txBox="1"/>
          <p:nvPr/>
        </p:nvSpPr>
        <p:spPr>
          <a:xfrm>
            <a:off x="1121229" y="2265542"/>
            <a:ext cx="1012371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Separar el contenido (HTML) de la presentación (CSS).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Mejorar la mantenibilidad del código.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Aplicar estilos consistentes en múltiples páginas.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Facilitar la creación de diseños responsivos y atractivos.</a:t>
            </a:r>
            <a:endParaRPr lang="es-AR" sz="3200" dirty="0"/>
          </a:p>
        </p:txBody>
      </p:sp>
    </p:spTree>
    <p:extLst>
      <p:ext uri="{BB962C8B-B14F-4D97-AF65-F5344CB8AC3E}">
        <p14:creationId xmlns:p14="http://schemas.microsoft.com/office/powerpoint/2010/main" val="42013204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315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Propiedad </a:t>
            </a:r>
            <a:r>
              <a:rPr lang="es-ES" sz="3200" b="1" dirty="0" err="1"/>
              <a:t>background-image</a:t>
            </a:r>
            <a:endParaRPr lang="es-AR" sz="24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AD07D4F-3268-E267-D26D-851FB974C1BD}"/>
              </a:ext>
            </a:extLst>
          </p:cNvPr>
          <p:cNvSpPr txBox="1"/>
          <p:nvPr/>
        </p:nvSpPr>
        <p:spPr>
          <a:xfrm>
            <a:off x="707570" y="1905000"/>
            <a:ext cx="10003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/>
              <a:t>La propiedad background-image se utiliza para establecer una imagen de fondo para un elemento HTML.</a:t>
            </a:r>
            <a:endParaRPr lang="es-AR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F6B4B27-351F-C048-3DC6-CAF4D03E28EE}"/>
              </a:ext>
            </a:extLst>
          </p:cNvPr>
          <p:cNvSpPr/>
          <p:nvPr/>
        </p:nvSpPr>
        <p:spPr>
          <a:xfrm>
            <a:off x="3082551" y="3262227"/>
            <a:ext cx="5253930" cy="128726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dirty="0"/>
              <a:t>elemento {    </a:t>
            </a:r>
          </a:p>
          <a:p>
            <a:r>
              <a:rPr lang="es-AR" dirty="0"/>
              <a:t>	</a:t>
            </a:r>
            <a:r>
              <a:rPr lang="es-AR" dirty="0" err="1">
                <a:solidFill>
                  <a:srgbClr val="00B050"/>
                </a:solidFill>
              </a:rPr>
              <a:t>background-image</a:t>
            </a:r>
            <a:r>
              <a:rPr lang="es-AR" dirty="0"/>
              <a:t>: </a:t>
            </a:r>
            <a:r>
              <a:rPr lang="es-AR" dirty="0" err="1">
                <a:solidFill>
                  <a:srgbClr val="FFFF00"/>
                </a:solidFill>
              </a:rPr>
              <a:t>url</a:t>
            </a:r>
            <a:r>
              <a:rPr lang="es-AR" dirty="0"/>
              <a:t>(</a:t>
            </a:r>
            <a:r>
              <a:rPr lang="es-AR" dirty="0">
                <a:solidFill>
                  <a:srgbClr val="00B050"/>
                </a:solidFill>
              </a:rPr>
              <a:t>'ruta/de/la/imagen.jpg’</a:t>
            </a:r>
            <a:r>
              <a:rPr lang="es-AR" dirty="0"/>
              <a:t>);</a:t>
            </a:r>
          </a:p>
          <a:p>
            <a:r>
              <a:rPr lang="es-AR" dirty="0"/>
              <a:t>}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7C47EB6-BFFE-B761-B6E6-1BA52006A678}"/>
              </a:ext>
            </a:extLst>
          </p:cNvPr>
          <p:cNvSpPr txBox="1"/>
          <p:nvPr/>
        </p:nvSpPr>
        <p:spPr>
          <a:xfrm>
            <a:off x="722334" y="2494712"/>
            <a:ext cx="6204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Sintaxis Básica</a:t>
            </a:r>
          </a:p>
        </p:txBody>
      </p:sp>
    </p:spTree>
    <p:extLst>
      <p:ext uri="{BB962C8B-B14F-4D97-AF65-F5344CB8AC3E}">
        <p14:creationId xmlns:p14="http://schemas.microsoft.com/office/powerpoint/2010/main" val="3094453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315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Ejercitación</a:t>
            </a:r>
            <a:endParaRPr lang="es-AR" sz="24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AD07D4F-3268-E267-D26D-851FB974C1BD}"/>
              </a:ext>
            </a:extLst>
          </p:cNvPr>
          <p:cNvSpPr txBox="1"/>
          <p:nvPr/>
        </p:nvSpPr>
        <p:spPr>
          <a:xfrm>
            <a:off x="707570" y="1905000"/>
            <a:ext cx="78839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1- Agregar CSS a los archivos que creamos de la clase pasada.</a:t>
            </a:r>
          </a:p>
          <a:p>
            <a:r>
              <a:rPr lang="es-ES" dirty="0"/>
              <a:t>2- Crear un sitio web que contenga HTML y CSS, de una empresa que usted desee.</a:t>
            </a:r>
          </a:p>
          <a:p>
            <a:r>
              <a:rPr lang="es-ES" dirty="0"/>
              <a:t>3- Practique con los ejemplos propuestos en el siguiente link:</a:t>
            </a:r>
          </a:p>
          <a:p>
            <a:r>
              <a:rPr lang="es-ES" dirty="0">
                <a:hlinkClick r:id="rId2"/>
              </a:rPr>
              <a:t>▷Ejemplos de CSS y ejercicios resueltos - Desarrolladores web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278142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315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Incluir CSS en Documentos HTML</a:t>
            </a:r>
            <a:endParaRPr lang="es-AR" sz="24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DB1B525-4D36-DFBB-C3F8-1EFECE023AE2}"/>
              </a:ext>
            </a:extLst>
          </p:cNvPr>
          <p:cNvSpPr txBox="1"/>
          <p:nvPr/>
        </p:nvSpPr>
        <p:spPr>
          <a:xfrm>
            <a:off x="1121229" y="2265542"/>
            <a:ext cx="101237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Estilos en Línea.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Estilos Internos.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Estilos Externos.</a:t>
            </a:r>
            <a:endParaRPr lang="es-AR" sz="3200" dirty="0"/>
          </a:p>
        </p:txBody>
      </p:sp>
    </p:spTree>
    <p:extLst>
      <p:ext uri="{BB962C8B-B14F-4D97-AF65-F5344CB8AC3E}">
        <p14:creationId xmlns:p14="http://schemas.microsoft.com/office/powerpoint/2010/main" val="3407682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315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Incluir CSS en Documentos HTML</a:t>
            </a:r>
            <a:endParaRPr lang="es-AR" sz="24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AD07D4F-3268-E267-D26D-851FB974C1BD}"/>
              </a:ext>
            </a:extLst>
          </p:cNvPr>
          <p:cNvSpPr txBox="1"/>
          <p:nvPr/>
        </p:nvSpPr>
        <p:spPr>
          <a:xfrm>
            <a:off x="707570" y="1905000"/>
            <a:ext cx="1619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Estilos en Línea</a:t>
            </a:r>
            <a:endParaRPr lang="es-AR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F6B4B27-351F-C048-3DC6-CAF4D03E28EE}"/>
              </a:ext>
            </a:extLst>
          </p:cNvPr>
          <p:cNvSpPr/>
          <p:nvPr/>
        </p:nvSpPr>
        <p:spPr>
          <a:xfrm>
            <a:off x="783771" y="2514601"/>
            <a:ext cx="10384972" cy="9144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/>
              <a:t>HTML</a:t>
            </a:r>
          </a:p>
          <a:p>
            <a:r>
              <a:rPr lang="es-ES" dirty="0"/>
              <a:t>	&lt;p </a:t>
            </a:r>
            <a:r>
              <a:rPr lang="es-ES" dirty="0" err="1">
                <a:solidFill>
                  <a:srgbClr val="FF0066"/>
                </a:solidFill>
              </a:rPr>
              <a:t>style</a:t>
            </a:r>
            <a:r>
              <a:rPr lang="es-ES" dirty="0"/>
              <a:t>=</a:t>
            </a:r>
            <a:r>
              <a:rPr lang="es-ES" dirty="0">
                <a:solidFill>
                  <a:srgbClr val="00B050"/>
                </a:solidFill>
              </a:rPr>
              <a:t>"color: red;"</a:t>
            </a:r>
            <a:r>
              <a:rPr lang="es-ES" dirty="0"/>
              <a:t>&gt;Este es un texto rojo.&lt;/p&gt;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864813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315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Incluir CSS en Documentos HTML</a:t>
            </a:r>
            <a:endParaRPr lang="es-AR" sz="24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AD07D4F-3268-E267-D26D-851FB974C1BD}"/>
              </a:ext>
            </a:extLst>
          </p:cNvPr>
          <p:cNvSpPr txBox="1"/>
          <p:nvPr/>
        </p:nvSpPr>
        <p:spPr>
          <a:xfrm>
            <a:off x="707570" y="1905000"/>
            <a:ext cx="1612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Estilos Internos</a:t>
            </a:r>
            <a:endParaRPr lang="es-AR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F6B4B27-351F-C048-3DC6-CAF4D03E28EE}"/>
              </a:ext>
            </a:extLst>
          </p:cNvPr>
          <p:cNvSpPr/>
          <p:nvPr/>
        </p:nvSpPr>
        <p:spPr>
          <a:xfrm>
            <a:off x="3846526" y="2198132"/>
            <a:ext cx="4495801" cy="405750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dirty="0"/>
              <a:t>&lt;!DOCTYPE </a:t>
            </a:r>
            <a:r>
              <a:rPr lang="es-AR" dirty="0" err="1"/>
              <a:t>html</a:t>
            </a:r>
            <a:r>
              <a:rPr lang="es-AR" dirty="0"/>
              <a:t>&gt;</a:t>
            </a:r>
          </a:p>
          <a:p>
            <a:r>
              <a:rPr lang="es-AR" dirty="0"/>
              <a:t> &lt;</a:t>
            </a:r>
            <a:r>
              <a:rPr lang="es-AR" dirty="0" err="1"/>
              <a:t>html</a:t>
            </a:r>
            <a:r>
              <a:rPr lang="es-AR" dirty="0"/>
              <a:t> </a:t>
            </a:r>
            <a:r>
              <a:rPr lang="es-AR" dirty="0" err="1">
                <a:solidFill>
                  <a:srgbClr val="FF0066"/>
                </a:solidFill>
              </a:rPr>
              <a:t>lang</a:t>
            </a:r>
            <a:r>
              <a:rPr lang="es-AR" dirty="0"/>
              <a:t>=</a:t>
            </a:r>
            <a:r>
              <a:rPr lang="es-AR" dirty="0">
                <a:solidFill>
                  <a:srgbClr val="00B050"/>
                </a:solidFill>
              </a:rPr>
              <a:t>"es"</a:t>
            </a:r>
            <a:r>
              <a:rPr lang="es-AR" dirty="0"/>
              <a:t>&gt; </a:t>
            </a:r>
          </a:p>
          <a:p>
            <a:r>
              <a:rPr lang="es-AR" dirty="0"/>
              <a:t>&lt;head&gt;</a:t>
            </a:r>
          </a:p>
          <a:p>
            <a:r>
              <a:rPr lang="es-AR" dirty="0"/>
              <a:t>	 &lt;meta </a:t>
            </a:r>
            <a:r>
              <a:rPr lang="es-AR" dirty="0" err="1">
                <a:solidFill>
                  <a:srgbClr val="FF0066"/>
                </a:solidFill>
              </a:rPr>
              <a:t>charset</a:t>
            </a:r>
            <a:r>
              <a:rPr lang="es-AR" dirty="0"/>
              <a:t>=</a:t>
            </a:r>
            <a:r>
              <a:rPr lang="es-AR" dirty="0">
                <a:solidFill>
                  <a:srgbClr val="00B050"/>
                </a:solidFill>
              </a:rPr>
              <a:t>"UTF-8"</a:t>
            </a:r>
            <a:r>
              <a:rPr lang="es-AR" dirty="0"/>
              <a:t>&gt; </a:t>
            </a:r>
          </a:p>
          <a:p>
            <a:r>
              <a:rPr lang="es-AR" dirty="0"/>
              <a:t>	&lt;</a:t>
            </a:r>
            <a:r>
              <a:rPr lang="es-AR" dirty="0" err="1"/>
              <a:t>title</a:t>
            </a:r>
            <a:r>
              <a:rPr lang="es-AR" dirty="0"/>
              <a:t>&gt;Ejemplo de CSS&lt;/</a:t>
            </a:r>
            <a:r>
              <a:rPr lang="es-AR" dirty="0" err="1"/>
              <a:t>title</a:t>
            </a:r>
            <a:r>
              <a:rPr lang="es-AR" dirty="0"/>
              <a:t>&gt;</a:t>
            </a:r>
          </a:p>
          <a:p>
            <a:r>
              <a:rPr lang="es-AR" dirty="0"/>
              <a:t>	 &lt;</a:t>
            </a:r>
            <a:r>
              <a:rPr lang="es-AR" dirty="0" err="1"/>
              <a:t>style</a:t>
            </a:r>
            <a:r>
              <a:rPr lang="es-AR" dirty="0"/>
              <a:t>&gt; </a:t>
            </a:r>
          </a:p>
          <a:p>
            <a:r>
              <a:rPr lang="es-AR" dirty="0"/>
              <a:t>		p { </a:t>
            </a:r>
          </a:p>
          <a:p>
            <a:r>
              <a:rPr lang="es-AR" dirty="0"/>
              <a:t>			</a:t>
            </a:r>
            <a:r>
              <a:rPr lang="es-AR" dirty="0">
                <a:solidFill>
                  <a:srgbClr val="00B050"/>
                </a:solidFill>
              </a:rPr>
              <a:t>color:</a:t>
            </a:r>
            <a:r>
              <a:rPr lang="es-AR" dirty="0"/>
              <a:t> blue; }</a:t>
            </a:r>
          </a:p>
          <a:p>
            <a:r>
              <a:rPr lang="es-AR" dirty="0"/>
              <a:t>	 &lt;/</a:t>
            </a:r>
            <a:r>
              <a:rPr lang="es-AR" dirty="0" err="1"/>
              <a:t>style</a:t>
            </a:r>
            <a:r>
              <a:rPr lang="es-AR" dirty="0"/>
              <a:t>&gt; </a:t>
            </a:r>
          </a:p>
          <a:p>
            <a:r>
              <a:rPr lang="es-AR" dirty="0"/>
              <a:t>&lt;/head&gt; </a:t>
            </a:r>
          </a:p>
          <a:p>
            <a:r>
              <a:rPr lang="es-AR" dirty="0"/>
              <a:t>&lt;</a:t>
            </a:r>
            <a:r>
              <a:rPr lang="es-AR" dirty="0" err="1"/>
              <a:t>body</a:t>
            </a:r>
            <a:r>
              <a:rPr lang="es-AR" dirty="0"/>
              <a:t>&gt; </a:t>
            </a:r>
          </a:p>
          <a:p>
            <a:r>
              <a:rPr lang="es-AR" dirty="0"/>
              <a:t>	&lt;p&gt;Este es un texto azul.&lt;/p&gt; </a:t>
            </a:r>
          </a:p>
          <a:p>
            <a:r>
              <a:rPr lang="es-AR" dirty="0"/>
              <a:t>&lt;/</a:t>
            </a:r>
            <a:r>
              <a:rPr lang="es-AR" dirty="0" err="1"/>
              <a:t>body</a:t>
            </a:r>
            <a:r>
              <a:rPr lang="es-AR" dirty="0"/>
              <a:t>&gt; </a:t>
            </a:r>
          </a:p>
          <a:p>
            <a:r>
              <a:rPr lang="es-AR" dirty="0"/>
              <a:t>&lt;/</a:t>
            </a:r>
            <a:r>
              <a:rPr lang="es-AR" dirty="0" err="1"/>
              <a:t>html</a:t>
            </a:r>
            <a:r>
              <a:rPr lang="es-AR" dirty="0"/>
              <a:t>&gt;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26259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315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Incluir CSS en Documentos HTML</a:t>
            </a:r>
            <a:endParaRPr lang="es-AR" sz="24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AD07D4F-3268-E267-D26D-851FB974C1BD}"/>
              </a:ext>
            </a:extLst>
          </p:cNvPr>
          <p:cNvSpPr txBox="1"/>
          <p:nvPr/>
        </p:nvSpPr>
        <p:spPr>
          <a:xfrm>
            <a:off x="707570" y="1905000"/>
            <a:ext cx="1647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Estilos Externos</a:t>
            </a:r>
            <a:endParaRPr lang="es-AR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F6B4B27-351F-C048-3DC6-CAF4D03E28EE}"/>
              </a:ext>
            </a:extLst>
          </p:cNvPr>
          <p:cNvSpPr/>
          <p:nvPr/>
        </p:nvSpPr>
        <p:spPr>
          <a:xfrm>
            <a:off x="979711" y="2382526"/>
            <a:ext cx="5253930" cy="33951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dirty="0"/>
              <a:t>&lt;!DOCTYPE </a:t>
            </a:r>
            <a:r>
              <a:rPr lang="es-AR" dirty="0" err="1">
                <a:solidFill>
                  <a:srgbClr val="0070C0"/>
                </a:solidFill>
              </a:rPr>
              <a:t>html</a:t>
            </a:r>
            <a:r>
              <a:rPr lang="es-AR" dirty="0"/>
              <a:t>&gt;</a:t>
            </a:r>
          </a:p>
          <a:p>
            <a:r>
              <a:rPr lang="es-AR" dirty="0"/>
              <a:t>&lt;</a:t>
            </a:r>
            <a:r>
              <a:rPr lang="es-AR" dirty="0" err="1"/>
              <a:t>html</a:t>
            </a:r>
            <a:r>
              <a:rPr lang="es-AR" dirty="0"/>
              <a:t> </a:t>
            </a:r>
            <a:r>
              <a:rPr lang="es-AR" dirty="0" err="1">
                <a:solidFill>
                  <a:srgbClr val="FF0066"/>
                </a:solidFill>
              </a:rPr>
              <a:t>lang</a:t>
            </a:r>
            <a:r>
              <a:rPr lang="es-AR" dirty="0"/>
              <a:t>=</a:t>
            </a:r>
            <a:r>
              <a:rPr lang="es-AR" dirty="0">
                <a:solidFill>
                  <a:srgbClr val="00B050"/>
                </a:solidFill>
              </a:rPr>
              <a:t>"es"</a:t>
            </a:r>
            <a:r>
              <a:rPr lang="es-AR" dirty="0"/>
              <a:t>&gt;</a:t>
            </a:r>
          </a:p>
          <a:p>
            <a:r>
              <a:rPr lang="es-AR" dirty="0"/>
              <a:t>&lt;head&gt;</a:t>
            </a:r>
          </a:p>
          <a:p>
            <a:r>
              <a:rPr lang="es-AR" dirty="0"/>
              <a:t>    &lt;meta </a:t>
            </a:r>
            <a:r>
              <a:rPr lang="es-AR" dirty="0" err="1">
                <a:solidFill>
                  <a:srgbClr val="FF0066"/>
                </a:solidFill>
              </a:rPr>
              <a:t>charset</a:t>
            </a:r>
            <a:r>
              <a:rPr lang="es-AR" dirty="0"/>
              <a:t>=</a:t>
            </a:r>
            <a:r>
              <a:rPr lang="es-AR" dirty="0">
                <a:solidFill>
                  <a:srgbClr val="00B050"/>
                </a:solidFill>
              </a:rPr>
              <a:t>"UTF-8"</a:t>
            </a:r>
            <a:r>
              <a:rPr lang="es-AR" dirty="0"/>
              <a:t>&gt;</a:t>
            </a:r>
          </a:p>
          <a:p>
            <a:r>
              <a:rPr lang="es-AR" dirty="0"/>
              <a:t>    &lt;</a:t>
            </a:r>
            <a:r>
              <a:rPr lang="es-AR" dirty="0" err="1"/>
              <a:t>title</a:t>
            </a:r>
            <a:r>
              <a:rPr lang="es-AR" dirty="0"/>
              <a:t>&gt;Ejemplo de CSS&lt;/</a:t>
            </a:r>
            <a:r>
              <a:rPr lang="es-AR" dirty="0" err="1"/>
              <a:t>title</a:t>
            </a:r>
            <a:r>
              <a:rPr lang="es-AR" dirty="0"/>
              <a:t>&gt;</a:t>
            </a:r>
          </a:p>
          <a:p>
            <a:r>
              <a:rPr lang="es-AR" dirty="0"/>
              <a:t>    &lt;link </a:t>
            </a:r>
            <a:r>
              <a:rPr lang="es-AR" dirty="0" err="1">
                <a:solidFill>
                  <a:srgbClr val="FF0066"/>
                </a:solidFill>
              </a:rPr>
              <a:t>rel</a:t>
            </a:r>
            <a:r>
              <a:rPr lang="es-AR" dirty="0"/>
              <a:t>=</a:t>
            </a:r>
            <a:r>
              <a:rPr lang="es-AR" dirty="0">
                <a:solidFill>
                  <a:srgbClr val="00B050"/>
                </a:solidFill>
              </a:rPr>
              <a:t>"</a:t>
            </a:r>
            <a:r>
              <a:rPr lang="es-AR" dirty="0" err="1">
                <a:solidFill>
                  <a:srgbClr val="00B050"/>
                </a:solidFill>
              </a:rPr>
              <a:t>stylesheet</a:t>
            </a:r>
            <a:r>
              <a:rPr lang="es-AR" dirty="0">
                <a:solidFill>
                  <a:srgbClr val="00B050"/>
                </a:solidFill>
              </a:rPr>
              <a:t>"</a:t>
            </a:r>
            <a:r>
              <a:rPr lang="es-AR" dirty="0"/>
              <a:t> </a:t>
            </a:r>
            <a:r>
              <a:rPr lang="es-AR" dirty="0" err="1">
                <a:solidFill>
                  <a:srgbClr val="FF0066"/>
                </a:solidFill>
              </a:rPr>
              <a:t>href</a:t>
            </a:r>
            <a:r>
              <a:rPr lang="es-AR" dirty="0"/>
              <a:t>=</a:t>
            </a:r>
            <a:r>
              <a:rPr lang="es-AR" dirty="0">
                <a:solidFill>
                  <a:srgbClr val="00B050"/>
                </a:solidFill>
              </a:rPr>
              <a:t>"styles.css"</a:t>
            </a:r>
            <a:r>
              <a:rPr lang="es-AR" dirty="0"/>
              <a:t>&gt;</a:t>
            </a:r>
          </a:p>
          <a:p>
            <a:r>
              <a:rPr lang="es-AR" dirty="0"/>
              <a:t>&lt;/head&gt;</a:t>
            </a:r>
          </a:p>
          <a:p>
            <a:r>
              <a:rPr lang="es-AR" dirty="0"/>
              <a:t>&lt;</a:t>
            </a:r>
            <a:r>
              <a:rPr lang="es-AR" dirty="0" err="1"/>
              <a:t>body</a:t>
            </a:r>
            <a:r>
              <a:rPr lang="es-AR" dirty="0"/>
              <a:t>&gt;</a:t>
            </a:r>
          </a:p>
          <a:p>
            <a:r>
              <a:rPr lang="es-AR" dirty="0"/>
              <a:t>    &lt;p&gt;Este es un texto estilizado externamente.&lt;/p&gt;</a:t>
            </a:r>
          </a:p>
          <a:p>
            <a:r>
              <a:rPr lang="es-AR" dirty="0"/>
              <a:t>&lt;/</a:t>
            </a:r>
            <a:r>
              <a:rPr lang="es-AR" dirty="0" err="1"/>
              <a:t>body</a:t>
            </a:r>
            <a:r>
              <a:rPr lang="es-AR" dirty="0"/>
              <a:t>&gt;</a:t>
            </a:r>
          </a:p>
          <a:p>
            <a:r>
              <a:rPr lang="es-AR" dirty="0"/>
              <a:t>&lt;/</a:t>
            </a:r>
            <a:r>
              <a:rPr lang="es-AR" dirty="0" err="1"/>
              <a:t>html</a:t>
            </a:r>
            <a:r>
              <a:rPr lang="es-AR" dirty="0"/>
              <a:t>&gt;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D648908-4F05-378B-C1CF-F91857AD36E7}"/>
              </a:ext>
            </a:extLst>
          </p:cNvPr>
          <p:cNvSpPr/>
          <p:nvPr/>
        </p:nvSpPr>
        <p:spPr>
          <a:xfrm>
            <a:off x="6927190" y="2382526"/>
            <a:ext cx="3283611" cy="125330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dirty="0"/>
              <a:t>p {</a:t>
            </a:r>
          </a:p>
          <a:p>
            <a:r>
              <a:rPr lang="es-AR" dirty="0"/>
              <a:t>	color: </a:t>
            </a:r>
            <a:r>
              <a:rPr lang="es-AR" dirty="0" err="1"/>
              <a:t>green</a:t>
            </a:r>
            <a:r>
              <a:rPr lang="es-AR" dirty="0"/>
              <a:t>;</a:t>
            </a:r>
          </a:p>
          <a:p>
            <a:r>
              <a:rPr lang="es-AR" dirty="0"/>
              <a:t>}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7C47EB6-BFFE-B761-B6E6-1BA52006A678}"/>
              </a:ext>
            </a:extLst>
          </p:cNvPr>
          <p:cNvSpPr txBox="1"/>
          <p:nvPr/>
        </p:nvSpPr>
        <p:spPr>
          <a:xfrm>
            <a:off x="6792686" y="1919552"/>
            <a:ext cx="6204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Archivo styles.css:</a:t>
            </a:r>
          </a:p>
        </p:txBody>
      </p:sp>
    </p:spTree>
    <p:extLst>
      <p:ext uri="{BB962C8B-B14F-4D97-AF65-F5344CB8AC3E}">
        <p14:creationId xmlns:p14="http://schemas.microsoft.com/office/powerpoint/2010/main" val="2240472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315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Sintaxis Básica de CSS</a:t>
            </a:r>
            <a:endParaRPr lang="es-AR" sz="24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AD07D4F-3268-E267-D26D-851FB974C1BD}"/>
              </a:ext>
            </a:extLst>
          </p:cNvPr>
          <p:cNvSpPr txBox="1"/>
          <p:nvPr/>
        </p:nvSpPr>
        <p:spPr>
          <a:xfrm>
            <a:off x="707570" y="1905000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CSS</a:t>
            </a:r>
            <a:endParaRPr lang="es-AR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F6B4B27-351F-C048-3DC6-CAF4D03E28EE}"/>
              </a:ext>
            </a:extLst>
          </p:cNvPr>
          <p:cNvSpPr/>
          <p:nvPr/>
        </p:nvSpPr>
        <p:spPr>
          <a:xfrm>
            <a:off x="979711" y="2382526"/>
            <a:ext cx="5253930" cy="128726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dirty="0"/>
              <a:t>selector { </a:t>
            </a:r>
          </a:p>
          <a:p>
            <a:r>
              <a:rPr lang="es-AR" dirty="0"/>
              <a:t>	</a:t>
            </a:r>
            <a:r>
              <a:rPr lang="es-AR" dirty="0">
                <a:solidFill>
                  <a:srgbClr val="00B050"/>
                </a:solidFill>
              </a:rPr>
              <a:t>propiedad</a:t>
            </a:r>
            <a:r>
              <a:rPr lang="es-AR" dirty="0"/>
              <a:t>: valor;</a:t>
            </a:r>
          </a:p>
          <a:p>
            <a:r>
              <a:rPr lang="es-AR" dirty="0"/>
              <a:t> }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D648908-4F05-378B-C1CF-F91857AD36E7}"/>
              </a:ext>
            </a:extLst>
          </p:cNvPr>
          <p:cNvSpPr/>
          <p:nvPr/>
        </p:nvSpPr>
        <p:spPr>
          <a:xfrm>
            <a:off x="6927190" y="2382526"/>
            <a:ext cx="3283611" cy="175940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AR" dirty="0"/>
              <a:t>h1  {</a:t>
            </a:r>
          </a:p>
          <a:p>
            <a:r>
              <a:rPr lang="es-AR" dirty="0"/>
              <a:t>	</a:t>
            </a:r>
            <a:r>
              <a:rPr lang="es-AR" dirty="0">
                <a:solidFill>
                  <a:srgbClr val="00B050"/>
                </a:solidFill>
              </a:rPr>
              <a:t>color</a:t>
            </a:r>
            <a:r>
              <a:rPr lang="es-AR" dirty="0"/>
              <a:t>: blue; </a:t>
            </a:r>
          </a:p>
          <a:p>
            <a:r>
              <a:rPr lang="es-AR" dirty="0"/>
              <a:t>	</a:t>
            </a:r>
            <a:r>
              <a:rPr lang="es-AR" dirty="0" err="1">
                <a:solidFill>
                  <a:srgbClr val="00B050"/>
                </a:solidFill>
              </a:rPr>
              <a:t>font-size</a:t>
            </a:r>
            <a:r>
              <a:rPr lang="es-AR" dirty="0"/>
              <a:t>: </a:t>
            </a:r>
            <a:r>
              <a:rPr lang="es-AR" dirty="0">
                <a:solidFill>
                  <a:srgbClr val="FF0066"/>
                </a:solidFill>
              </a:rPr>
              <a:t>24px</a:t>
            </a:r>
            <a:r>
              <a:rPr lang="es-AR" dirty="0"/>
              <a:t>;</a:t>
            </a:r>
          </a:p>
          <a:p>
            <a:r>
              <a:rPr lang="es-AR" dirty="0"/>
              <a:t>}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7C47EB6-BFFE-B761-B6E6-1BA52006A678}"/>
              </a:ext>
            </a:extLst>
          </p:cNvPr>
          <p:cNvSpPr txBox="1"/>
          <p:nvPr/>
        </p:nvSpPr>
        <p:spPr>
          <a:xfrm>
            <a:off x="6792686" y="1919552"/>
            <a:ext cx="6204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Ejemplo Archivo styles.css:</a:t>
            </a:r>
          </a:p>
        </p:txBody>
      </p:sp>
    </p:spTree>
    <p:extLst>
      <p:ext uri="{BB962C8B-B14F-4D97-AF65-F5344CB8AC3E}">
        <p14:creationId xmlns:p14="http://schemas.microsoft.com/office/powerpoint/2010/main" val="2560009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6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4D2D017-B251-1180-34A6-115310FAD262}"/>
              </a:ext>
            </a:extLst>
          </p:cNvPr>
          <p:cNvSpPr txBox="1"/>
          <p:nvPr/>
        </p:nvSpPr>
        <p:spPr>
          <a:xfrm>
            <a:off x="707570" y="892629"/>
            <a:ext cx="7315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Aplicar Estilos a Elementos HTML</a:t>
            </a:r>
            <a:endParaRPr lang="es-AR" sz="24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DB1B525-4D36-DFBB-C3F8-1EFECE023AE2}"/>
              </a:ext>
            </a:extLst>
          </p:cNvPr>
          <p:cNvSpPr txBox="1"/>
          <p:nvPr/>
        </p:nvSpPr>
        <p:spPr>
          <a:xfrm>
            <a:off x="3363686" y="2136145"/>
            <a:ext cx="615042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3200" dirty="0"/>
              <a:t>Color del Texto: </a:t>
            </a:r>
            <a:r>
              <a:rPr lang="es-AR" sz="3200" dirty="0">
                <a:solidFill>
                  <a:schemeClr val="bg2">
                    <a:lumMod val="50000"/>
                  </a:schemeClr>
                </a:solidFill>
              </a:rPr>
              <a:t>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3200" dirty="0"/>
              <a:t>Color de Fondo: </a:t>
            </a:r>
            <a:r>
              <a:rPr lang="es-AR" sz="3200" dirty="0" err="1">
                <a:solidFill>
                  <a:schemeClr val="bg2">
                    <a:lumMod val="50000"/>
                  </a:schemeClr>
                </a:solidFill>
              </a:rPr>
              <a:t>background</a:t>
            </a:r>
            <a:r>
              <a:rPr lang="es-AR" sz="3200" dirty="0">
                <a:solidFill>
                  <a:schemeClr val="bg2">
                    <a:lumMod val="50000"/>
                  </a:schemeClr>
                </a:solidFill>
              </a:rPr>
              <a:t>-color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3200" dirty="0"/>
              <a:t>Tamaño de Fuente: </a:t>
            </a:r>
            <a:r>
              <a:rPr lang="es-AR" sz="3200" dirty="0" err="1">
                <a:solidFill>
                  <a:schemeClr val="bg2">
                    <a:lumMod val="50000"/>
                  </a:schemeClr>
                </a:solidFill>
              </a:rPr>
              <a:t>font-size</a:t>
            </a:r>
            <a:endParaRPr lang="es-AR" sz="32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3200" dirty="0"/>
              <a:t>Alineación del Texto: </a:t>
            </a:r>
            <a:r>
              <a:rPr lang="es-AR" sz="3200" dirty="0" err="1">
                <a:solidFill>
                  <a:schemeClr val="bg2">
                    <a:lumMod val="50000"/>
                  </a:schemeClr>
                </a:solidFill>
              </a:rPr>
              <a:t>text-align</a:t>
            </a:r>
            <a:endParaRPr lang="es-AR" sz="32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3200" dirty="0"/>
              <a:t>Margen: </a:t>
            </a:r>
            <a:r>
              <a:rPr lang="es-AR" sz="3200" dirty="0" err="1">
                <a:solidFill>
                  <a:schemeClr val="bg2">
                    <a:lumMod val="50000"/>
                  </a:schemeClr>
                </a:solidFill>
              </a:rPr>
              <a:t>margin</a:t>
            </a:r>
            <a:endParaRPr lang="es-AR" sz="32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3200" dirty="0"/>
              <a:t>Relleno (</a:t>
            </a:r>
            <a:r>
              <a:rPr lang="es-AR" sz="3200" dirty="0" err="1"/>
              <a:t>Padding</a:t>
            </a:r>
            <a:r>
              <a:rPr lang="es-AR" sz="3200" dirty="0"/>
              <a:t>): </a:t>
            </a:r>
            <a:r>
              <a:rPr lang="es-AR" sz="3200" dirty="0" err="1">
                <a:solidFill>
                  <a:schemeClr val="bg2">
                    <a:lumMod val="50000"/>
                  </a:schemeClr>
                </a:solidFill>
              </a:rPr>
              <a:t>padding</a:t>
            </a:r>
            <a:endParaRPr lang="es-AR" sz="32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3200" dirty="0"/>
              <a:t>Bordes: </a:t>
            </a:r>
            <a:r>
              <a:rPr lang="es-AR" sz="3200" dirty="0" err="1">
                <a:solidFill>
                  <a:schemeClr val="bg2">
                    <a:lumMod val="50000"/>
                  </a:schemeClr>
                </a:solidFill>
              </a:rPr>
              <a:t>border</a:t>
            </a:r>
            <a:endParaRPr lang="es-AR" sz="32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93972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2292</TotalTime>
  <Words>952</Words>
  <Application>Microsoft Office PowerPoint</Application>
  <PresentationFormat>Panorámica</PresentationFormat>
  <Paragraphs>158</Paragraphs>
  <Slides>31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Retrospección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David Roco</dc:creator>
  <cp:lastModifiedBy>David Roco</cp:lastModifiedBy>
  <cp:revision>7</cp:revision>
  <dcterms:created xsi:type="dcterms:W3CDTF">2024-04-22T15:01:01Z</dcterms:created>
  <dcterms:modified xsi:type="dcterms:W3CDTF">2024-06-03T18:28:10Z</dcterms:modified>
</cp:coreProperties>
</file>

<file path=docProps/thumbnail.jpeg>
</file>